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334" r:id="rId2"/>
    <p:sldId id="331" r:id="rId3"/>
    <p:sldId id="336" r:id="rId4"/>
    <p:sldId id="337" r:id="rId5"/>
    <p:sldId id="338" r:id="rId6"/>
    <p:sldId id="474" r:id="rId7"/>
    <p:sldId id="341" r:id="rId8"/>
    <p:sldId id="476" r:id="rId9"/>
    <p:sldId id="342" r:id="rId10"/>
    <p:sldId id="346" r:id="rId11"/>
    <p:sldId id="345" r:id="rId12"/>
    <p:sldId id="347" r:id="rId13"/>
    <p:sldId id="348" r:id="rId14"/>
    <p:sldId id="349" r:id="rId15"/>
    <p:sldId id="350" r:id="rId16"/>
    <p:sldId id="482" r:id="rId17"/>
    <p:sldId id="352" r:id="rId18"/>
    <p:sldId id="354" r:id="rId19"/>
    <p:sldId id="355" r:id="rId20"/>
    <p:sldId id="356" r:id="rId21"/>
    <p:sldId id="357" r:id="rId22"/>
    <p:sldId id="358" r:id="rId23"/>
    <p:sldId id="377" r:id="rId24"/>
    <p:sldId id="359" r:id="rId25"/>
    <p:sldId id="360" r:id="rId26"/>
    <p:sldId id="362" r:id="rId27"/>
    <p:sldId id="363" r:id="rId28"/>
    <p:sldId id="364" r:id="rId29"/>
    <p:sldId id="365" r:id="rId30"/>
    <p:sldId id="366" r:id="rId31"/>
    <p:sldId id="367" r:id="rId3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79DD8C-9DE1-48EF-8F79-257212C53761}" v="5" dt="2025-03-12T16:47:01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278" autoAdjust="0"/>
  </p:normalViewPr>
  <p:slideViewPr>
    <p:cSldViewPr>
      <p:cViewPr varScale="1">
        <p:scale>
          <a:sx n="64" d="100"/>
          <a:sy n="64" d="100"/>
        </p:scale>
        <p:origin x="60" y="1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o Feraco" userId="8cbabe6d-e2e9-4c6f-9bcb-53c015138978" providerId="ADAL" clId="{B1A1325A-6802-4892-8E51-DF6C3754FA22}"/>
    <pc:docChg chg="modSld">
      <pc:chgData name="Tommaso Feraco" userId="8cbabe6d-e2e9-4c6f-9bcb-53c015138978" providerId="ADAL" clId="{B1A1325A-6802-4892-8E51-DF6C3754FA22}" dt="2025-03-07T16:45:48.217" v="2" actId="1076"/>
      <pc:docMkLst>
        <pc:docMk/>
      </pc:docMkLst>
      <pc:sldChg chg="modSp">
        <pc:chgData name="Tommaso Feraco" userId="8cbabe6d-e2e9-4c6f-9bcb-53c015138978" providerId="ADAL" clId="{B1A1325A-6802-4892-8E51-DF6C3754FA22}" dt="2025-03-07T16:45:48.217" v="2" actId="1076"/>
        <pc:sldMkLst>
          <pc:docMk/>
          <pc:sldMk cId="3133263973" sldId="334"/>
        </pc:sldMkLst>
        <pc:picChg chg="mod">
          <ac:chgData name="Tommaso Feraco" userId="8cbabe6d-e2e9-4c6f-9bcb-53c015138978" providerId="ADAL" clId="{B1A1325A-6802-4892-8E51-DF6C3754FA22}" dt="2025-03-07T16:45:48.217" v="2" actId="1076"/>
          <ac:picMkLst>
            <pc:docMk/>
            <pc:sldMk cId="3133263973" sldId="334"/>
            <ac:picMk id="4" creationId="{D7701E7F-97C5-6951-61D6-90AA91F865AD}"/>
          </ac:picMkLst>
        </pc:picChg>
      </pc:sldChg>
    </pc:docChg>
  </pc:docChgLst>
  <pc:docChgLst>
    <pc:chgData name="Tommaso Feraco" userId="8cbabe6d-e2e9-4c6f-9bcb-53c015138978" providerId="ADAL" clId="{E4FD7010-9418-48E4-92FD-9AD6A9D8E90A}"/>
    <pc:docChg chg="undo custSel addSld delSld modSld">
      <pc:chgData name="Tommaso Feraco" userId="8cbabe6d-e2e9-4c6f-9bcb-53c015138978" providerId="ADAL" clId="{E4FD7010-9418-48E4-92FD-9AD6A9D8E90A}" dt="2025-01-08T14:03:28.811" v="735" actId="729"/>
      <pc:docMkLst>
        <pc:docMk/>
      </pc:docMkLst>
      <pc:sldChg chg="addSp delSp modSp">
        <pc:chgData name="Tommaso Feraco" userId="8cbabe6d-e2e9-4c6f-9bcb-53c015138978" providerId="ADAL" clId="{E4FD7010-9418-48E4-92FD-9AD6A9D8E90A}" dt="2025-01-08T13:36:58.827" v="6" actId="14100"/>
        <pc:sldMkLst>
          <pc:docMk/>
          <pc:sldMk cId="3133263973" sldId="334"/>
        </pc:sldMkLst>
        <pc:picChg chg="add mod">
          <ac:chgData name="Tommaso Feraco" userId="8cbabe6d-e2e9-4c6f-9bcb-53c015138978" providerId="ADAL" clId="{E4FD7010-9418-48E4-92FD-9AD6A9D8E90A}" dt="2025-01-08T13:36:58.827" v="6" actId="14100"/>
          <ac:picMkLst>
            <pc:docMk/>
            <pc:sldMk cId="3133263973" sldId="334"/>
            <ac:picMk id="4" creationId="{D7701E7F-97C5-6951-61D6-90AA91F865AD}"/>
          </ac:picMkLst>
        </pc:picChg>
      </pc:sldChg>
      <pc:sldChg chg="modSp mod">
        <pc:chgData name="Tommaso Feraco" userId="8cbabe6d-e2e9-4c6f-9bcb-53c015138978" providerId="ADAL" clId="{E4FD7010-9418-48E4-92FD-9AD6A9D8E90A}" dt="2025-01-08T13:41:41.396" v="51"/>
        <pc:sldMkLst>
          <pc:docMk/>
          <pc:sldMk cId="2501711875" sldId="335"/>
        </pc:sldMkLst>
        <pc:spChg chg="mod">
          <ac:chgData name="Tommaso Feraco" userId="8cbabe6d-e2e9-4c6f-9bcb-53c015138978" providerId="ADAL" clId="{E4FD7010-9418-48E4-92FD-9AD6A9D8E90A}" dt="2025-01-08T13:41:41.396" v="51"/>
          <ac:spMkLst>
            <pc:docMk/>
            <pc:sldMk cId="2501711875" sldId="335"/>
            <ac:spMk id="3" creationId="{4DEF9442-3EB2-F2FB-B02D-D0A292A7EB88}"/>
          </ac:spMkLst>
        </pc:spChg>
      </pc:sldChg>
      <pc:sldChg chg="addSp delSp modSp new mod modClrScheme chgLayout">
        <pc:chgData name="Tommaso Feraco" userId="8cbabe6d-e2e9-4c6f-9bcb-53c015138978" providerId="ADAL" clId="{E4FD7010-9418-48E4-92FD-9AD6A9D8E90A}" dt="2025-01-08T13:38:51.887" v="14" actId="255"/>
        <pc:sldMkLst>
          <pc:docMk/>
          <pc:sldMk cId="484600381" sldId="336"/>
        </pc:sldMkLst>
        <pc:spChg chg="mod">
          <ac:chgData name="Tommaso Feraco" userId="8cbabe6d-e2e9-4c6f-9bcb-53c015138978" providerId="ADAL" clId="{E4FD7010-9418-48E4-92FD-9AD6A9D8E90A}" dt="2025-01-08T13:38:51.887" v="14" actId="255"/>
          <ac:spMkLst>
            <pc:docMk/>
            <pc:sldMk cId="484600381" sldId="336"/>
            <ac:spMk id="3" creationId="{43FE3B53-3FFD-A498-7B6E-AAF2794FAA68}"/>
          </ac:spMkLst>
        </pc:spChg>
        <pc:spChg chg="add mod">
          <ac:chgData name="Tommaso Feraco" userId="8cbabe6d-e2e9-4c6f-9bcb-53c015138978" providerId="ADAL" clId="{E4FD7010-9418-48E4-92FD-9AD6A9D8E90A}" dt="2025-01-08T13:38:27.932" v="10" actId="26606"/>
          <ac:spMkLst>
            <pc:docMk/>
            <pc:sldMk cId="484600381" sldId="336"/>
            <ac:spMk id="9" creationId="{AA775395-BC66-9109-C167-9917E8C2A690}"/>
          </ac:spMkLst>
        </pc:spChg>
        <pc:picChg chg="add mod">
          <ac:chgData name="Tommaso Feraco" userId="8cbabe6d-e2e9-4c6f-9bcb-53c015138978" providerId="ADAL" clId="{E4FD7010-9418-48E4-92FD-9AD6A9D8E90A}" dt="2025-01-08T13:38:42.703" v="12" actId="1076"/>
          <ac:picMkLst>
            <pc:docMk/>
            <pc:sldMk cId="484600381" sldId="336"/>
            <ac:picMk id="4" creationId="{FA8A8C93-0EAB-B4C1-1101-1CA57765D425}"/>
          </ac:picMkLst>
        </pc:pic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2080728426" sldId="336"/>
        </pc:sldMkLst>
      </pc:sldChg>
      <pc:sldChg chg="addSp delSp modSp new mod">
        <pc:chgData name="Tommaso Feraco" userId="8cbabe6d-e2e9-4c6f-9bcb-53c015138978" providerId="ADAL" clId="{E4FD7010-9418-48E4-92FD-9AD6A9D8E90A}" dt="2025-01-08T13:40:26.368" v="27" actId="20577"/>
        <pc:sldMkLst>
          <pc:docMk/>
          <pc:sldMk cId="2529784870" sldId="337"/>
        </pc:sldMkLst>
        <pc:spChg chg="mod">
          <ac:chgData name="Tommaso Feraco" userId="8cbabe6d-e2e9-4c6f-9bcb-53c015138978" providerId="ADAL" clId="{E4FD7010-9418-48E4-92FD-9AD6A9D8E90A}" dt="2025-01-08T13:40:22.616" v="25" actId="26606"/>
          <ac:spMkLst>
            <pc:docMk/>
            <pc:sldMk cId="2529784870" sldId="337"/>
            <ac:spMk id="2" creationId="{6AD2DD7D-D237-9DCE-DD22-561D91D99425}"/>
          </ac:spMkLst>
        </pc:spChg>
        <pc:spChg chg="mod">
          <ac:chgData name="Tommaso Feraco" userId="8cbabe6d-e2e9-4c6f-9bcb-53c015138978" providerId="ADAL" clId="{E4FD7010-9418-48E4-92FD-9AD6A9D8E90A}" dt="2025-01-08T13:40:26.368" v="27" actId="20577"/>
          <ac:spMkLst>
            <pc:docMk/>
            <pc:sldMk cId="2529784870" sldId="337"/>
            <ac:spMk id="3" creationId="{1AAA7983-A83D-6606-A8D7-E90729467BBE}"/>
          </ac:spMkLst>
        </pc:spChg>
        <pc:picChg chg="add mod">
          <ac:chgData name="Tommaso Feraco" userId="8cbabe6d-e2e9-4c6f-9bcb-53c015138978" providerId="ADAL" clId="{E4FD7010-9418-48E4-92FD-9AD6A9D8E90A}" dt="2025-01-08T13:40:22.616" v="25" actId="26606"/>
          <ac:picMkLst>
            <pc:docMk/>
            <pc:sldMk cId="2529784870" sldId="337"/>
            <ac:picMk id="6" creationId="{5548C657-39E8-4C01-2F49-798E8655935D}"/>
          </ac:picMkLst>
        </pc:pic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2829398807" sldId="337"/>
        </pc:sldMkLst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211251070" sldId="338"/>
        </pc:sldMkLst>
      </pc:sldChg>
      <pc:sldChg chg="addSp modSp new mod">
        <pc:chgData name="Tommaso Feraco" userId="8cbabe6d-e2e9-4c6f-9bcb-53c015138978" providerId="ADAL" clId="{E4FD7010-9418-48E4-92FD-9AD6A9D8E90A}" dt="2025-01-08T13:43:21.254" v="93"/>
        <pc:sldMkLst>
          <pc:docMk/>
          <pc:sldMk cId="1339054345" sldId="338"/>
        </pc:sldMkLst>
        <pc:spChg chg="mod">
          <ac:chgData name="Tommaso Feraco" userId="8cbabe6d-e2e9-4c6f-9bcb-53c015138978" providerId="ADAL" clId="{E4FD7010-9418-48E4-92FD-9AD6A9D8E90A}" dt="2025-01-08T13:42:54.028" v="75" actId="20577"/>
          <ac:spMkLst>
            <pc:docMk/>
            <pc:sldMk cId="1339054345" sldId="338"/>
            <ac:spMk id="2" creationId="{9D6CE980-0FDB-A1FD-77E7-629E2C91E986}"/>
          </ac:spMkLst>
        </pc:spChg>
        <pc:spChg chg="mod">
          <ac:chgData name="Tommaso Feraco" userId="8cbabe6d-e2e9-4c6f-9bcb-53c015138978" providerId="ADAL" clId="{E4FD7010-9418-48E4-92FD-9AD6A9D8E90A}" dt="2025-01-08T13:43:13.715" v="92" actId="20577"/>
          <ac:spMkLst>
            <pc:docMk/>
            <pc:sldMk cId="1339054345" sldId="338"/>
            <ac:spMk id="3" creationId="{9956C786-9FF0-3300-522C-84C17A989630}"/>
          </ac:spMkLst>
        </pc:spChg>
        <pc:spChg chg="add mod">
          <ac:chgData name="Tommaso Feraco" userId="8cbabe6d-e2e9-4c6f-9bcb-53c015138978" providerId="ADAL" clId="{E4FD7010-9418-48E4-92FD-9AD6A9D8E90A}" dt="2025-01-08T13:43:21.254" v="93"/>
          <ac:spMkLst>
            <pc:docMk/>
            <pc:sldMk cId="1339054345" sldId="338"/>
            <ac:spMk id="4" creationId="{43BAA695-13D5-F64A-E2F4-5861F0B23A46}"/>
          </ac:spMkLst>
        </pc:spChg>
        <pc:spChg chg="add mod">
          <ac:chgData name="Tommaso Feraco" userId="8cbabe6d-e2e9-4c6f-9bcb-53c015138978" providerId="ADAL" clId="{E4FD7010-9418-48E4-92FD-9AD6A9D8E90A}" dt="2025-01-08T13:43:21.254" v="93"/>
          <ac:spMkLst>
            <pc:docMk/>
            <pc:sldMk cId="1339054345" sldId="338"/>
            <ac:spMk id="6" creationId="{6C51E963-31F7-5E5A-8517-8471B61DF5BC}"/>
          </ac:spMkLst>
        </pc:spChg>
        <pc:spChg chg="add mod">
          <ac:chgData name="Tommaso Feraco" userId="8cbabe6d-e2e9-4c6f-9bcb-53c015138978" providerId="ADAL" clId="{E4FD7010-9418-48E4-92FD-9AD6A9D8E90A}" dt="2025-01-08T13:43:21.254" v="93"/>
          <ac:spMkLst>
            <pc:docMk/>
            <pc:sldMk cId="1339054345" sldId="338"/>
            <ac:spMk id="7" creationId="{9203663F-9C43-D499-A19E-899C85F4176A}"/>
          </ac:spMkLst>
        </pc:spChg>
        <pc:spChg chg="add mod">
          <ac:chgData name="Tommaso Feraco" userId="8cbabe6d-e2e9-4c6f-9bcb-53c015138978" providerId="ADAL" clId="{E4FD7010-9418-48E4-92FD-9AD6A9D8E90A}" dt="2025-01-08T13:43:21.254" v="93"/>
          <ac:spMkLst>
            <pc:docMk/>
            <pc:sldMk cId="1339054345" sldId="338"/>
            <ac:spMk id="10" creationId="{3AC65AA5-FFDC-E400-EC1D-89F0962C4DE8}"/>
          </ac:spMkLst>
        </pc:spChg>
        <pc:cxnChg chg="add mod">
          <ac:chgData name="Tommaso Feraco" userId="8cbabe6d-e2e9-4c6f-9bcb-53c015138978" providerId="ADAL" clId="{E4FD7010-9418-48E4-92FD-9AD6A9D8E90A}" dt="2025-01-08T13:43:21.254" v="93"/>
          <ac:cxnSpMkLst>
            <pc:docMk/>
            <pc:sldMk cId="1339054345" sldId="338"/>
            <ac:cxnSpMk id="5" creationId="{FA4AE9BC-0CE0-4A23-5E04-74EFBC82E82F}"/>
          </ac:cxnSpMkLst>
        </pc:cxnChg>
        <pc:cxnChg chg="add mod">
          <ac:chgData name="Tommaso Feraco" userId="8cbabe6d-e2e9-4c6f-9bcb-53c015138978" providerId="ADAL" clId="{E4FD7010-9418-48E4-92FD-9AD6A9D8E90A}" dt="2025-01-08T13:43:21.254" v="93"/>
          <ac:cxnSpMkLst>
            <pc:docMk/>
            <pc:sldMk cId="1339054345" sldId="338"/>
            <ac:cxnSpMk id="8" creationId="{9C0D0228-C42B-2CB8-0018-342B70B20ECB}"/>
          </ac:cxnSpMkLst>
        </pc:cxnChg>
        <pc:cxnChg chg="add mod">
          <ac:chgData name="Tommaso Feraco" userId="8cbabe6d-e2e9-4c6f-9bcb-53c015138978" providerId="ADAL" clId="{E4FD7010-9418-48E4-92FD-9AD6A9D8E90A}" dt="2025-01-08T13:43:21.254" v="93"/>
          <ac:cxnSpMkLst>
            <pc:docMk/>
            <pc:sldMk cId="1339054345" sldId="338"/>
            <ac:cxnSpMk id="9" creationId="{D5E1CF79-869F-74D9-B60F-8DC9334CF2D9}"/>
          </ac:cxnSpMkLst>
        </pc:cxnChg>
        <pc:cxnChg chg="add mod">
          <ac:chgData name="Tommaso Feraco" userId="8cbabe6d-e2e9-4c6f-9bcb-53c015138978" providerId="ADAL" clId="{E4FD7010-9418-48E4-92FD-9AD6A9D8E90A}" dt="2025-01-08T13:43:21.254" v="93"/>
          <ac:cxnSpMkLst>
            <pc:docMk/>
            <pc:sldMk cId="1339054345" sldId="338"/>
            <ac:cxnSpMk id="11" creationId="{9B832336-2907-4F46-4846-03D3B92588D0}"/>
          </ac:cxnSpMkLst>
        </pc:cxn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325724858" sldId="339"/>
        </pc:sldMkLst>
      </pc:sldChg>
      <pc:sldChg chg="addSp delSp modSp new mod">
        <pc:chgData name="Tommaso Feraco" userId="8cbabe6d-e2e9-4c6f-9bcb-53c015138978" providerId="ADAL" clId="{E4FD7010-9418-48E4-92FD-9AD6A9D8E90A}" dt="2025-01-08T13:44:52.084" v="127" actId="1076"/>
        <pc:sldMkLst>
          <pc:docMk/>
          <pc:sldMk cId="1936309076" sldId="339"/>
        </pc:sldMkLst>
        <pc:spChg chg="mod">
          <ac:chgData name="Tommaso Feraco" userId="8cbabe6d-e2e9-4c6f-9bcb-53c015138978" providerId="ADAL" clId="{E4FD7010-9418-48E4-92FD-9AD6A9D8E90A}" dt="2025-01-08T13:44:00.568" v="121" actId="20577"/>
          <ac:spMkLst>
            <pc:docMk/>
            <pc:sldMk cId="1936309076" sldId="339"/>
            <ac:spMk id="2" creationId="{6A1F6FEE-688F-066D-831E-A8884599EB28}"/>
          </ac:spMkLst>
        </pc:spChg>
        <pc:spChg chg="mod">
          <ac:chgData name="Tommaso Feraco" userId="8cbabe6d-e2e9-4c6f-9bcb-53c015138978" providerId="ADAL" clId="{E4FD7010-9418-48E4-92FD-9AD6A9D8E90A}" dt="2025-01-08T13:43:50.781" v="97"/>
          <ac:spMkLst>
            <pc:docMk/>
            <pc:sldMk cId="1936309076" sldId="339"/>
            <ac:spMk id="7" creationId="{96CBDD8C-EBC6-A095-3F92-863FCAAE2FCD}"/>
          </ac:spMkLst>
        </pc:spChg>
        <pc:spChg chg="mod">
          <ac:chgData name="Tommaso Feraco" userId="8cbabe6d-e2e9-4c6f-9bcb-53c015138978" providerId="ADAL" clId="{E4FD7010-9418-48E4-92FD-9AD6A9D8E90A}" dt="2025-01-08T13:43:50.781" v="97"/>
          <ac:spMkLst>
            <pc:docMk/>
            <pc:sldMk cId="1936309076" sldId="339"/>
            <ac:spMk id="11" creationId="{F64A4D81-2A86-22F0-3C80-E645F74A9A29}"/>
          </ac:spMkLst>
        </pc:spChg>
        <pc:spChg chg="mod">
          <ac:chgData name="Tommaso Feraco" userId="8cbabe6d-e2e9-4c6f-9bcb-53c015138978" providerId="ADAL" clId="{E4FD7010-9418-48E4-92FD-9AD6A9D8E90A}" dt="2025-01-08T13:43:50.781" v="97"/>
          <ac:spMkLst>
            <pc:docMk/>
            <pc:sldMk cId="1936309076" sldId="339"/>
            <ac:spMk id="13" creationId="{2B8CACB6-EB92-A566-0076-C7BA7D40A7EB}"/>
          </ac:spMkLst>
        </pc:spChg>
        <pc:spChg chg="mod">
          <ac:chgData name="Tommaso Feraco" userId="8cbabe6d-e2e9-4c6f-9bcb-53c015138978" providerId="ADAL" clId="{E4FD7010-9418-48E4-92FD-9AD6A9D8E90A}" dt="2025-01-08T13:43:50.781" v="97"/>
          <ac:spMkLst>
            <pc:docMk/>
            <pc:sldMk cId="1936309076" sldId="339"/>
            <ac:spMk id="14" creationId="{981A7244-7274-9586-E45E-4BD6E98FD26B}"/>
          </ac:spMkLst>
        </pc:spChg>
        <pc:spChg chg="mod">
          <ac:chgData name="Tommaso Feraco" userId="8cbabe6d-e2e9-4c6f-9bcb-53c015138978" providerId="ADAL" clId="{E4FD7010-9418-48E4-92FD-9AD6A9D8E90A}" dt="2025-01-08T13:43:50.781" v="97"/>
          <ac:spMkLst>
            <pc:docMk/>
            <pc:sldMk cId="1936309076" sldId="339"/>
            <ac:spMk id="17" creationId="{00BAD8D7-50F8-5453-AE4C-0C256E7B552B}"/>
          </ac:spMkLst>
        </pc:spChg>
        <pc:grpChg chg="add mod">
          <ac:chgData name="Tommaso Feraco" userId="8cbabe6d-e2e9-4c6f-9bcb-53c015138978" providerId="ADAL" clId="{E4FD7010-9418-48E4-92FD-9AD6A9D8E90A}" dt="2025-01-08T13:43:54.188" v="98" actId="1076"/>
          <ac:grpSpMkLst>
            <pc:docMk/>
            <pc:sldMk cId="1936309076" sldId="339"/>
            <ac:grpSpMk id="5" creationId="{37ABF76B-9925-66CB-501E-C1EA9A7C8455}"/>
          </ac:grpSpMkLst>
        </pc:grpChg>
        <pc:grpChg chg="mod">
          <ac:chgData name="Tommaso Feraco" userId="8cbabe6d-e2e9-4c6f-9bcb-53c015138978" providerId="ADAL" clId="{E4FD7010-9418-48E4-92FD-9AD6A9D8E90A}" dt="2025-01-08T13:43:50.781" v="97"/>
          <ac:grpSpMkLst>
            <pc:docMk/>
            <pc:sldMk cId="1936309076" sldId="339"/>
            <ac:grpSpMk id="6" creationId="{701E7210-5E1F-55D4-25A4-33857F997114}"/>
          </ac:grpSpMkLst>
        </pc:grpChg>
        <pc:picChg chg="mod">
          <ac:chgData name="Tommaso Feraco" userId="8cbabe6d-e2e9-4c6f-9bcb-53c015138978" providerId="ADAL" clId="{E4FD7010-9418-48E4-92FD-9AD6A9D8E90A}" dt="2025-01-08T13:43:50.781" v="97"/>
          <ac:picMkLst>
            <pc:docMk/>
            <pc:sldMk cId="1936309076" sldId="339"/>
            <ac:picMk id="8" creationId="{C61D16DA-3919-9F1E-F6C9-E4C8DEE98656}"/>
          </ac:picMkLst>
        </pc:picChg>
        <pc:picChg chg="mod">
          <ac:chgData name="Tommaso Feraco" userId="8cbabe6d-e2e9-4c6f-9bcb-53c015138978" providerId="ADAL" clId="{E4FD7010-9418-48E4-92FD-9AD6A9D8E90A}" dt="2025-01-08T13:43:50.781" v="97"/>
          <ac:picMkLst>
            <pc:docMk/>
            <pc:sldMk cId="1936309076" sldId="339"/>
            <ac:picMk id="9" creationId="{CF345C65-35D1-FED1-2B0C-59D912FC2D80}"/>
          </ac:picMkLst>
        </pc:picChg>
        <pc:picChg chg="mod">
          <ac:chgData name="Tommaso Feraco" userId="8cbabe6d-e2e9-4c6f-9bcb-53c015138978" providerId="ADAL" clId="{E4FD7010-9418-48E4-92FD-9AD6A9D8E90A}" dt="2025-01-08T13:43:50.781" v="97"/>
          <ac:picMkLst>
            <pc:docMk/>
            <pc:sldMk cId="1936309076" sldId="339"/>
            <ac:picMk id="10" creationId="{AF6F8C77-ACA0-62C1-270C-0AC07B14508E}"/>
          </ac:picMkLst>
        </pc:picChg>
        <pc:picChg chg="add mod">
          <ac:chgData name="Tommaso Feraco" userId="8cbabe6d-e2e9-4c6f-9bcb-53c015138978" providerId="ADAL" clId="{E4FD7010-9418-48E4-92FD-9AD6A9D8E90A}" dt="2025-01-08T13:44:52.084" v="127" actId="1076"/>
          <ac:picMkLst>
            <pc:docMk/>
            <pc:sldMk cId="1936309076" sldId="339"/>
            <ac:picMk id="2050" creationId="{4DF14000-E6BF-759E-9B8A-CCBF0D15814C}"/>
          </ac:picMkLst>
        </pc:picChg>
        <pc:cxnChg chg="mod">
          <ac:chgData name="Tommaso Feraco" userId="8cbabe6d-e2e9-4c6f-9bcb-53c015138978" providerId="ADAL" clId="{E4FD7010-9418-48E4-92FD-9AD6A9D8E90A}" dt="2025-01-08T13:43:50.781" v="97"/>
          <ac:cxnSpMkLst>
            <pc:docMk/>
            <pc:sldMk cId="1936309076" sldId="339"/>
            <ac:cxnSpMk id="12" creationId="{79D9304E-F2ED-101B-E285-A268C203AFC3}"/>
          </ac:cxnSpMkLst>
        </pc:cxnChg>
        <pc:cxnChg chg="mod">
          <ac:chgData name="Tommaso Feraco" userId="8cbabe6d-e2e9-4c6f-9bcb-53c015138978" providerId="ADAL" clId="{E4FD7010-9418-48E4-92FD-9AD6A9D8E90A}" dt="2025-01-08T13:43:50.781" v="97"/>
          <ac:cxnSpMkLst>
            <pc:docMk/>
            <pc:sldMk cId="1936309076" sldId="339"/>
            <ac:cxnSpMk id="15" creationId="{C6375179-86B2-5F52-EC70-B87E039BF44E}"/>
          </ac:cxnSpMkLst>
        </pc:cxnChg>
        <pc:cxnChg chg="mod">
          <ac:chgData name="Tommaso Feraco" userId="8cbabe6d-e2e9-4c6f-9bcb-53c015138978" providerId="ADAL" clId="{E4FD7010-9418-48E4-92FD-9AD6A9D8E90A}" dt="2025-01-08T13:43:50.781" v="97"/>
          <ac:cxnSpMkLst>
            <pc:docMk/>
            <pc:sldMk cId="1936309076" sldId="339"/>
            <ac:cxnSpMk id="16" creationId="{AFFBA6DA-3BB2-1B0D-1A4D-94726144AFA4}"/>
          </ac:cxnSpMkLst>
        </pc:cxnChg>
        <pc:cxnChg chg="mod">
          <ac:chgData name="Tommaso Feraco" userId="8cbabe6d-e2e9-4c6f-9bcb-53c015138978" providerId="ADAL" clId="{E4FD7010-9418-48E4-92FD-9AD6A9D8E90A}" dt="2025-01-08T13:43:50.781" v="97"/>
          <ac:cxnSpMkLst>
            <pc:docMk/>
            <pc:sldMk cId="1936309076" sldId="339"/>
            <ac:cxnSpMk id="18" creationId="{EE861484-AF27-115A-8395-DD39F9530585}"/>
          </ac:cxnSpMkLst>
        </pc:cxn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472800581" sldId="340"/>
        </pc:sldMkLst>
      </pc:sldChg>
      <pc:sldChg chg="addSp delSp modSp new mod">
        <pc:chgData name="Tommaso Feraco" userId="8cbabe6d-e2e9-4c6f-9bcb-53c015138978" providerId="ADAL" clId="{E4FD7010-9418-48E4-92FD-9AD6A9D8E90A}" dt="2025-01-08T13:45:29.090" v="156" actId="26606"/>
        <pc:sldMkLst>
          <pc:docMk/>
          <pc:sldMk cId="4228938505" sldId="340"/>
        </pc:sldMkLst>
        <pc:spChg chg="mod">
          <ac:chgData name="Tommaso Feraco" userId="8cbabe6d-e2e9-4c6f-9bcb-53c015138978" providerId="ADAL" clId="{E4FD7010-9418-48E4-92FD-9AD6A9D8E90A}" dt="2025-01-08T13:45:29.090" v="156" actId="26606"/>
          <ac:spMkLst>
            <pc:docMk/>
            <pc:sldMk cId="4228938505" sldId="340"/>
            <ac:spMk id="2" creationId="{DB87FAF0-AAFE-6CEC-1659-6A4C4EFA917A}"/>
          </ac:spMkLst>
        </pc:spChg>
        <pc:picChg chg="add mod">
          <ac:chgData name="Tommaso Feraco" userId="8cbabe6d-e2e9-4c6f-9bcb-53c015138978" providerId="ADAL" clId="{E4FD7010-9418-48E4-92FD-9AD6A9D8E90A}" dt="2025-01-08T13:45:29.090" v="156" actId="26606"/>
          <ac:picMkLst>
            <pc:docMk/>
            <pc:sldMk cId="4228938505" sldId="340"/>
            <ac:picMk id="4" creationId="{0E33685B-3847-B3E2-B757-F69DDB6BAB15}"/>
          </ac:picMkLst>
        </pc:pic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246291262" sldId="341"/>
        </pc:sldMkLst>
      </pc:sldChg>
      <pc:sldChg chg="modSp new mod">
        <pc:chgData name="Tommaso Feraco" userId="8cbabe6d-e2e9-4c6f-9bcb-53c015138978" providerId="ADAL" clId="{E4FD7010-9418-48E4-92FD-9AD6A9D8E90A}" dt="2025-01-08T13:46:21.865" v="193" actId="20577"/>
        <pc:sldMkLst>
          <pc:docMk/>
          <pc:sldMk cId="2662714786" sldId="341"/>
        </pc:sldMkLst>
        <pc:spChg chg="mod">
          <ac:chgData name="Tommaso Feraco" userId="8cbabe6d-e2e9-4c6f-9bcb-53c015138978" providerId="ADAL" clId="{E4FD7010-9418-48E4-92FD-9AD6A9D8E90A}" dt="2025-01-08T13:46:21.865" v="193" actId="20577"/>
          <ac:spMkLst>
            <pc:docMk/>
            <pc:sldMk cId="2662714786" sldId="341"/>
            <ac:spMk id="2" creationId="{B7BF3A70-FEB8-42DC-B9DD-D1F758DB2A90}"/>
          </ac:spMkLst>
        </pc:spChg>
        <pc:spChg chg="mod">
          <ac:chgData name="Tommaso Feraco" userId="8cbabe6d-e2e9-4c6f-9bcb-53c015138978" providerId="ADAL" clId="{E4FD7010-9418-48E4-92FD-9AD6A9D8E90A}" dt="2025-01-08T13:45:50.477" v="183" actId="5793"/>
          <ac:spMkLst>
            <pc:docMk/>
            <pc:sldMk cId="2662714786" sldId="341"/>
            <ac:spMk id="3" creationId="{92FFCED6-2C27-6D47-384B-40A573A7B227}"/>
          </ac:spMkLst>
        </pc:sp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2401553724" sldId="342"/>
        </pc:sldMkLst>
      </pc:sldChg>
      <pc:sldChg chg="addSp modSp new mod">
        <pc:chgData name="Tommaso Feraco" userId="8cbabe6d-e2e9-4c6f-9bcb-53c015138978" providerId="ADAL" clId="{E4FD7010-9418-48E4-92FD-9AD6A9D8E90A}" dt="2025-01-08T13:50:05.282" v="307" actId="113"/>
        <pc:sldMkLst>
          <pc:docMk/>
          <pc:sldMk cId="4176701883" sldId="342"/>
        </pc:sldMkLst>
        <pc:spChg chg="mod">
          <ac:chgData name="Tommaso Feraco" userId="8cbabe6d-e2e9-4c6f-9bcb-53c015138978" providerId="ADAL" clId="{E4FD7010-9418-48E4-92FD-9AD6A9D8E90A}" dt="2025-01-08T13:46:44.595" v="210" actId="20577"/>
          <ac:spMkLst>
            <pc:docMk/>
            <pc:sldMk cId="4176701883" sldId="342"/>
            <ac:spMk id="2" creationId="{F7E9CAF5-E408-0795-2548-EE7B4ACA4AD9}"/>
          </ac:spMkLst>
        </pc:spChg>
        <pc:spChg chg="mod">
          <ac:chgData name="Tommaso Feraco" userId="8cbabe6d-e2e9-4c6f-9bcb-53c015138978" providerId="ADAL" clId="{E4FD7010-9418-48E4-92FD-9AD6A9D8E90A}" dt="2025-01-08T13:50:05.282" v="307" actId="113"/>
          <ac:spMkLst>
            <pc:docMk/>
            <pc:sldMk cId="4176701883" sldId="342"/>
            <ac:spMk id="3" creationId="{91640B70-CD36-CF9A-EAEC-94FF351B73E9}"/>
          </ac:spMkLst>
        </pc:spChg>
        <pc:picChg chg="add mod">
          <ac:chgData name="Tommaso Feraco" userId="8cbabe6d-e2e9-4c6f-9bcb-53c015138978" providerId="ADAL" clId="{E4FD7010-9418-48E4-92FD-9AD6A9D8E90A}" dt="2025-01-08T13:50:00.392" v="306" actId="1036"/>
          <ac:picMkLst>
            <pc:docMk/>
            <pc:sldMk cId="4176701883" sldId="342"/>
            <ac:picMk id="4" creationId="{3E4086FE-862A-D97B-2FD5-568988747347}"/>
          </ac:picMkLst>
        </pc:picChg>
        <pc:picChg chg="add mod">
          <ac:chgData name="Tommaso Feraco" userId="8cbabe6d-e2e9-4c6f-9bcb-53c015138978" providerId="ADAL" clId="{E4FD7010-9418-48E4-92FD-9AD6A9D8E90A}" dt="2025-01-08T13:50:00.392" v="306" actId="1036"/>
          <ac:picMkLst>
            <pc:docMk/>
            <pc:sldMk cId="4176701883" sldId="342"/>
            <ac:picMk id="5" creationId="{56B0A97C-BD85-35D7-D111-4ADF92751830}"/>
          </ac:picMkLst>
        </pc:picChg>
      </pc:sldChg>
      <pc:sldChg chg="modSp add del mod">
        <pc:chgData name="Tommaso Feraco" userId="8cbabe6d-e2e9-4c6f-9bcb-53c015138978" providerId="ADAL" clId="{E4FD7010-9418-48E4-92FD-9AD6A9D8E90A}" dt="2025-01-08T13:50:17.739" v="310" actId="47"/>
        <pc:sldMkLst>
          <pc:docMk/>
          <pc:sldMk cId="4159983078" sldId="343"/>
        </pc:sldMkLst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4269572386" sldId="343"/>
        </pc:sldMkLst>
      </pc:sldChg>
      <pc:sldChg chg="addSp modSp new mod">
        <pc:chgData name="Tommaso Feraco" userId="8cbabe6d-e2e9-4c6f-9bcb-53c015138978" providerId="ADAL" clId="{E4FD7010-9418-48E4-92FD-9AD6A9D8E90A}" dt="2025-01-08T13:48:13.549" v="250"/>
        <pc:sldMkLst>
          <pc:docMk/>
          <pc:sldMk cId="1960313370" sldId="344"/>
        </pc:sldMkLst>
        <pc:spChg chg="mod">
          <ac:chgData name="Tommaso Feraco" userId="8cbabe6d-e2e9-4c6f-9bcb-53c015138978" providerId="ADAL" clId="{E4FD7010-9418-48E4-92FD-9AD6A9D8E90A}" dt="2025-01-08T13:48:04.932" v="248" actId="20577"/>
          <ac:spMkLst>
            <pc:docMk/>
            <pc:sldMk cId="1960313370" sldId="344"/>
            <ac:spMk id="2" creationId="{E7A18C65-7220-DED0-60A0-C94F2191B6FA}"/>
          </ac:spMkLst>
        </pc:spChg>
        <pc:spChg chg="mod">
          <ac:chgData name="Tommaso Feraco" userId="8cbabe6d-e2e9-4c6f-9bcb-53c015138978" providerId="ADAL" clId="{E4FD7010-9418-48E4-92FD-9AD6A9D8E90A}" dt="2025-01-08T13:48:09.529" v="249"/>
          <ac:spMkLst>
            <pc:docMk/>
            <pc:sldMk cId="1960313370" sldId="344"/>
            <ac:spMk id="3" creationId="{8BFD3B2F-30D1-7861-8D67-1991278BB5F7}"/>
          </ac:spMkLst>
        </pc:spChg>
        <pc:picChg chg="add mod">
          <ac:chgData name="Tommaso Feraco" userId="8cbabe6d-e2e9-4c6f-9bcb-53c015138978" providerId="ADAL" clId="{E4FD7010-9418-48E4-92FD-9AD6A9D8E90A}" dt="2025-01-08T13:48:13.549" v="250"/>
          <ac:picMkLst>
            <pc:docMk/>
            <pc:sldMk cId="1960313370" sldId="344"/>
            <ac:picMk id="4" creationId="{3BD304F5-248A-1084-4EFB-68EA20827F54}"/>
          </ac:picMkLst>
        </pc:pic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4284435716" sldId="344"/>
        </pc:sldMkLst>
      </pc:sldChg>
      <pc:sldChg chg="addSp modSp new mod">
        <pc:chgData name="Tommaso Feraco" userId="8cbabe6d-e2e9-4c6f-9bcb-53c015138978" providerId="ADAL" clId="{E4FD7010-9418-48E4-92FD-9AD6A9D8E90A}" dt="2025-01-08T13:50:33.670" v="313" actId="1076"/>
        <pc:sldMkLst>
          <pc:docMk/>
          <pc:sldMk cId="2066528679" sldId="345"/>
        </pc:sldMkLst>
        <pc:spChg chg="mod">
          <ac:chgData name="Tommaso Feraco" userId="8cbabe6d-e2e9-4c6f-9bcb-53c015138978" providerId="ADAL" clId="{E4FD7010-9418-48E4-92FD-9AD6A9D8E90A}" dt="2025-01-08T13:48:37.336" v="267" actId="20577"/>
          <ac:spMkLst>
            <pc:docMk/>
            <pc:sldMk cId="2066528679" sldId="345"/>
            <ac:spMk id="2" creationId="{0E71F691-6A6F-39EB-0FB6-D92D4DD53578}"/>
          </ac:spMkLst>
        </pc:spChg>
        <pc:spChg chg="mod">
          <ac:chgData name="Tommaso Feraco" userId="8cbabe6d-e2e9-4c6f-9bcb-53c015138978" providerId="ADAL" clId="{E4FD7010-9418-48E4-92FD-9AD6A9D8E90A}" dt="2025-01-08T13:50:27.591" v="312" actId="27636"/>
          <ac:spMkLst>
            <pc:docMk/>
            <pc:sldMk cId="2066528679" sldId="345"/>
            <ac:spMk id="3" creationId="{41235208-5C80-C346-0996-47B957AD3EF8}"/>
          </ac:spMkLst>
        </pc:spChg>
        <pc:picChg chg="add mod">
          <ac:chgData name="Tommaso Feraco" userId="8cbabe6d-e2e9-4c6f-9bcb-53c015138978" providerId="ADAL" clId="{E4FD7010-9418-48E4-92FD-9AD6A9D8E90A}" dt="2025-01-08T13:50:33.670" v="313" actId="1076"/>
          <ac:picMkLst>
            <pc:docMk/>
            <pc:sldMk cId="2066528679" sldId="345"/>
            <ac:picMk id="4" creationId="{AE6C80F5-5123-A39F-FECC-EF22672FC543}"/>
          </ac:picMkLst>
        </pc:pic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2747216392" sldId="345"/>
        </pc:sldMkLst>
      </pc:sldChg>
      <pc:sldChg chg="modSp add mod">
        <pc:chgData name="Tommaso Feraco" userId="8cbabe6d-e2e9-4c6f-9bcb-53c015138978" providerId="ADAL" clId="{E4FD7010-9418-48E4-92FD-9AD6A9D8E90A}" dt="2025-01-08T13:50:15.016" v="309"/>
        <pc:sldMkLst>
          <pc:docMk/>
          <pc:sldMk cId="1704025120" sldId="346"/>
        </pc:sldMkLst>
        <pc:spChg chg="mod">
          <ac:chgData name="Tommaso Feraco" userId="8cbabe6d-e2e9-4c6f-9bcb-53c015138978" providerId="ADAL" clId="{E4FD7010-9418-48E4-92FD-9AD6A9D8E90A}" dt="2025-01-08T13:50:15.016" v="309"/>
          <ac:spMkLst>
            <pc:docMk/>
            <pc:sldMk cId="1704025120" sldId="346"/>
            <ac:spMk id="3" creationId="{3FDF092A-455C-3235-2722-9277616237A1}"/>
          </ac:spMkLst>
        </pc:sp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2638366678" sldId="346"/>
        </pc:sldMkLst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1568016239" sldId="347"/>
        </pc:sldMkLst>
      </pc:sldChg>
      <pc:sldChg chg="addSp delSp modSp add mod">
        <pc:chgData name="Tommaso Feraco" userId="8cbabe6d-e2e9-4c6f-9bcb-53c015138978" providerId="ADAL" clId="{E4FD7010-9418-48E4-92FD-9AD6A9D8E90A}" dt="2025-01-08T13:51:24.584" v="325" actId="1035"/>
        <pc:sldMkLst>
          <pc:docMk/>
          <pc:sldMk cId="3369674200" sldId="347"/>
        </pc:sldMkLst>
        <pc:spChg chg="mod">
          <ac:chgData name="Tommaso Feraco" userId="8cbabe6d-e2e9-4c6f-9bcb-53c015138978" providerId="ADAL" clId="{E4FD7010-9418-48E4-92FD-9AD6A9D8E90A}" dt="2025-01-08T13:51:15.646" v="323" actId="14100"/>
          <ac:spMkLst>
            <pc:docMk/>
            <pc:sldMk cId="3369674200" sldId="347"/>
            <ac:spMk id="3" creationId="{A1904193-2134-AFC6-F0E9-1C47F3A484DB}"/>
          </ac:spMkLst>
        </pc:spChg>
        <pc:spChg chg="add mod">
          <ac:chgData name="Tommaso Feraco" userId="8cbabe6d-e2e9-4c6f-9bcb-53c015138978" providerId="ADAL" clId="{E4FD7010-9418-48E4-92FD-9AD6A9D8E90A}" dt="2025-01-08T13:51:24.584" v="325" actId="1035"/>
          <ac:spMkLst>
            <pc:docMk/>
            <pc:sldMk cId="3369674200" sldId="347"/>
            <ac:spMk id="5" creationId="{87736737-7D08-DB38-CF88-27ACA180861D}"/>
          </ac:spMkLst>
        </pc:spChg>
        <pc:picChg chg="add mod">
          <ac:chgData name="Tommaso Feraco" userId="8cbabe6d-e2e9-4c6f-9bcb-53c015138978" providerId="ADAL" clId="{E4FD7010-9418-48E4-92FD-9AD6A9D8E90A}" dt="2025-01-08T13:51:24.584" v="325" actId="1035"/>
          <ac:picMkLst>
            <pc:docMk/>
            <pc:sldMk cId="3369674200" sldId="347"/>
            <ac:picMk id="6" creationId="{3EA3C34F-BF71-78A2-312C-DFB89115F708}"/>
          </ac:picMkLst>
        </pc:picChg>
        <pc:picChg chg="add mod">
          <ac:chgData name="Tommaso Feraco" userId="8cbabe6d-e2e9-4c6f-9bcb-53c015138978" providerId="ADAL" clId="{E4FD7010-9418-48E4-92FD-9AD6A9D8E90A}" dt="2025-01-08T13:51:24.584" v="325" actId="1035"/>
          <ac:picMkLst>
            <pc:docMk/>
            <pc:sldMk cId="3369674200" sldId="347"/>
            <ac:picMk id="7" creationId="{113F28C4-5EC7-1D5B-12F6-35F5CD69311D}"/>
          </ac:picMkLst>
        </pc:picChg>
        <pc:picChg chg="add mod">
          <ac:chgData name="Tommaso Feraco" userId="8cbabe6d-e2e9-4c6f-9bcb-53c015138978" providerId="ADAL" clId="{E4FD7010-9418-48E4-92FD-9AD6A9D8E90A}" dt="2025-01-08T13:51:24.584" v="325" actId="1035"/>
          <ac:picMkLst>
            <pc:docMk/>
            <pc:sldMk cId="3369674200" sldId="347"/>
            <ac:picMk id="10" creationId="{C948EADE-7403-311B-DA63-17DADA85DAE2}"/>
          </ac:picMkLst>
        </pc:picChg>
        <pc:cxnChg chg="add mod">
          <ac:chgData name="Tommaso Feraco" userId="8cbabe6d-e2e9-4c6f-9bcb-53c015138978" providerId="ADAL" clId="{E4FD7010-9418-48E4-92FD-9AD6A9D8E90A}" dt="2025-01-08T13:51:24.584" v="325" actId="1035"/>
          <ac:cxnSpMkLst>
            <pc:docMk/>
            <pc:sldMk cId="3369674200" sldId="347"/>
            <ac:cxnSpMk id="8" creationId="{AF6640E0-77B8-BAFC-A308-2D39A4C8BF9B}"/>
          </ac:cxnSpMkLst>
        </pc:cxnChg>
        <pc:cxnChg chg="add mod">
          <ac:chgData name="Tommaso Feraco" userId="8cbabe6d-e2e9-4c6f-9bcb-53c015138978" providerId="ADAL" clId="{E4FD7010-9418-48E4-92FD-9AD6A9D8E90A}" dt="2025-01-08T13:51:24.584" v="325" actId="1035"/>
          <ac:cxnSpMkLst>
            <pc:docMk/>
            <pc:sldMk cId="3369674200" sldId="347"/>
            <ac:cxnSpMk id="9" creationId="{F3937BCF-314A-ABB0-79DE-C18869B086DD}"/>
          </ac:cxnSpMkLst>
        </pc:cxn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1033417308" sldId="348"/>
        </pc:sldMkLst>
      </pc:sldChg>
      <pc:sldChg chg="modSp new mod">
        <pc:chgData name="Tommaso Feraco" userId="8cbabe6d-e2e9-4c6f-9bcb-53c015138978" providerId="ADAL" clId="{E4FD7010-9418-48E4-92FD-9AD6A9D8E90A}" dt="2025-01-08T13:51:43.561" v="344" actId="20577"/>
        <pc:sldMkLst>
          <pc:docMk/>
          <pc:sldMk cId="3410279697" sldId="348"/>
        </pc:sldMkLst>
        <pc:spChg chg="mod">
          <ac:chgData name="Tommaso Feraco" userId="8cbabe6d-e2e9-4c6f-9bcb-53c015138978" providerId="ADAL" clId="{E4FD7010-9418-48E4-92FD-9AD6A9D8E90A}" dt="2025-01-08T13:51:43.561" v="344" actId="20577"/>
          <ac:spMkLst>
            <pc:docMk/>
            <pc:sldMk cId="3410279697" sldId="348"/>
            <ac:spMk id="2" creationId="{F48EB89F-8BAC-06A4-8A36-0B27AF8C7FDC}"/>
          </ac:spMkLst>
        </pc:spChg>
        <pc:spChg chg="mod">
          <ac:chgData name="Tommaso Feraco" userId="8cbabe6d-e2e9-4c6f-9bcb-53c015138978" providerId="ADAL" clId="{E4FD7010-9418-48E4-92FD-9AD6A9D8E90A}" dt="2025-01-08T13:51:39.557" v="328" actId="27636"/>
          <ac:spMkLst>
            <pc:docMk/>
            <pc:sldMk cId="3410279697" sldId="348"/>
            <ac:spMk id="3" creationId="{2A49B252-A2D4-628A-5C01-04308FE5B9B7}"/>
          </ac:spMkLst>
        </pc:sp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1598886761" sldId="349"/>
        </pc:sldMkLst>
      </pc:sldChg>
      <pc:sldChg chg="addSp modSp add mod">
        <pc:chgData name="Tommaso Feraco" userId="8cbabe6d-e2e9-4c6f-9bcb-53c015138978" providerId="ADAL" clId="{E4FD7010-9418-48E4-92FD-9AD6A9D8E90A}" dt="2025-01-08T13:51:59.757" v="350"/>
        <pc:sldMkLst>
          <pc:docMk/>
          <pc:sldMk cId="3505595090" sldId="349"/>
        </pc:sldMkLst>
        <pc:spChg chg="mod">
          <ac:chgData name="Tommaso Feraco" userId="8cbabe6d-e2e9-4c6f-9bcb-53c015138978" providerId="ADAL" clId="{E4FD7010-9418-48E4-92FD-9AD6A9D8E90A}" dt="2025-01-08T13:51:57.850" v="349" actId="20577"/>
          <ac:spMkLst>
            <pc:docMk/>
            <pc:sldMk cId="3505595090" sldId="349"/>
            <ac:spMk id="3" creationId="{0E35EF94-90ED-6FFC-ACB7-8F3DD028981B}"/>
          </ac:spMkLst>
        </pc:spChg>
        <pc:picChg chg="add mod">
          <ac:chgData name="Tommaso Feraco" userId="8cbabe6d-e2e9-4c6f-9bcb-53c015138978" providerId="ADAL" clId="{E4FD7010-9418-48E4-92FD-9AD6A9D8E90A}" dt="2025-01-08T13:51:59.757" v="350"/>
          <ac:picMkLst>
            <pc:docMk/>
            <pc:sldMk cId="3505595090" sldId="349"/>
            <ac:picMk id="4" creationId="{57509CD8-A3A9-EADF-3DEC-8EFFC80FAA3E}"/>
          </ac:picMkLst>
        </pc:picChg>
        <pc:picChg chg="add mod">
          <ac:chgData name="Tommaso Feraco" userId="8cbabe6d-e2e9-4c6f-9bcb-53c015138978" providerId="ADAL" clId="{E4FD7010-9418-48E4-92FD-9AD6A9D8E90A}" dt="2025-01-08T13:51:59.757" v="350"/>
          <ac:picMkLst>
            <pc:docMk/>
            <pc:sldMk cId="3505595090" sldId="349"/>
            <ac:picMk id="5" creationId="{F45570B5-AC0E-BF10-DB92-6FEC36C1DE7F}"/>
          </ac:picMkLst>
        </pc:picChg>
      </pc:sldChg>
      <pc:sldChg chg="addSp delSp modSp new mod modClrScheme chgLayout">
        <pc:chgData name="Tommaso Feraco" userId="8cbabe6d-e2e9-4c6f-9bcb-53c015138978" providerId="ADAL" clId="{E4FD7010-9418-48E4-92FD-9AD6A9D8E90A}" dt="2025-01-08T13:54:00.439" v="527" actId="20577"/>
        <pc:sldMkLst>
          <pc:docMk/>
          <pc:sldMk cId="450987074" sldId="350"/>
        </pc:sldMkLst>
        <pc:spChg chg="add mod">
          <ac:chgData name="Tommaso Feraco" userId="8cbabe6d-e2e9-4c6f-9bcb-53c015138978" providerId="ADAL" clId="{E4FD7010-9418-48E4-92FD-9AD6A9D8E90A}" dt="2025-01-08T13:54:00.439" v="527" actId="20577"/>
          <ac:spMkLst>
            <pc:docMk/>
            <pc:sldMk cId="450987074" sldId="350"/>
            <ac:spMk id="19" creationId="{061C38C5-D428-FFAC-D3F1-AA6431D88273}"/>
          </ac:spMkLst>
        </pc:spChg>
        <pc:spChg chg="add mod">
          <ac:chgData name="Tommaso Feraco" userId="8cbabe6d-e2e9-4c6f-9bcb-53c015138978" providerId="ADAL" clId="{E4FD7010-9418-48E4-92FD-9AD6A9D8E90A}" dt="2025-01-08T13:52:49.976" v="377" actId="20577"/>
          <ac:spMkLst>
            <pc:docMk/>
            <pc:sldMk cId="450987074" sldId="350"/>
            <ac:spMk id="21" creationId="{6F5D9814-7ED2-0E8A-EECA-42A474583EA6}"/>
          </ac:spMkLst>
        </pc:spChg>
        <pc:picChg chg="add mod">
          <ac:chgData name="Tommaso Feraco" userId="8cbabe6d-e2e9-4c6f-9bcb-53c015138978" providerId="ADAL" clId="{E4FD7010-9418-48E4-92FD-9AD6A9D8E90A}" dt="2025-01-08T13:52:43.750" v="361" actId="26606"/>
          <ac:picMkLst>
            <pc:docMk/>
            <pc:sldMk cId="450987074" sldId="350"/>
            <ac:picMk id="5" creationId="{E828A5EE-791A-F91F-70F7-7306E09D2480}"/>
          </ac:picMkLst>
        </pc:pic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3892365488" sldId="350"/>
        </pc:sldMkLst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283649177" sldId="351"/>
        </pc:sldMkLst>
      </pc:sldChg>
      <pc:sldChg chg="addSp delSp modSp new mod chgLayout">
        <pc:chgData name="Tommaso Feraco" userId="8cbabe6d-e2e9-4c6f-9bcb-53c015138978" providerId="ADAL" clId="{E4FD7010-9418-48E4-92FD-9AD6A9D8E90A}" dt="2025-01-08T13:54:37.903" v="548" actId="20577"/>
        <pc:sldMkLst>
          <pc:docMk/>
          <pc:sldMk cId="426161667" sldId="351"/>
        </pc:sldMkLst>
        <pc:spChg chg="add mod ord">
          <ac:chgData name="Tommaso Feraco" userId="8cbabe6d-e2e9-4c6f-9bcb-53c015138978" providerId="ADAL" clId="{E4FD7010-9418-48E4-92FD-9AD6A9D8E90A}" dt="2025-01-08T13:54:30.394" v="545" actId="20577"/>
          <ac:spMkLst>
            <pc:docMk/>
            <pc:sldMk cId="426161667" sldId="351"/>
            <ac:spMk id="5" creationId="{61FE789D-F8BF-C128-AB12-13809BB7513C}"/>
          </ac:spMkLst>
        </pc:spChg>
        <pc:spChg chg="add mod ord">
          <ac:chgData name="Tommaso Feraco" userId="8cbabe6d-e2e9-4c6f-9bcb-53c015138978" providerId="ADAL" clId="{E4FD7010-9418-48E4-92FD-9AD6A9D8E90A}" dt="2025-01-08T13:54:37.903" v="548" actId="20577"/>
          <ac:spMkLst>
            <pc:docMk/>
            <pc:sldMk cId="426161667" sldId="351"/>
            <ac:spMk id="6" creationId="{DAD001D8-CB5A-6020-2B64-0435D71CB369}"/>
          </ac:spMkLst>
        </pc:sp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2384235759" sldId="352"/>
        </pc:sldMkLst>
      </pc:sldChg>
      <pc:sldChg chg="addSp modSp new mod">
        <pc:chgData name="Tommaso Feraco" userId="8cbabe6d-e2e9-4c6f-9bcb-53c015138978" providerId="ADAL" clId="{E4FD7010-9418-48E4-92FD-9AD6A9D8E90A}" dt="2025-01-08T13:55:07.270" v="569" actId="1076"/>
        <pc:sldMkLst>
          <pc:docMk/>
          <pc:sldMk cId="3381171842" sldId="352"/>
        </pc:sldMkLst>
        <pc:spChg chg="mod">
          <ac:chgData name="Tommaso Feraco" userId="8cbabe6d-e2e9-4c6f-9bcb-53c015138978" providerId="ADAL" clId="{E4FD7010-9418-48E4-92FD-9AD6A9D8E90A}" dt="2025-01-08T13:54:56.186" v="566" actId="20577"/>
          <ac:spMkLst>
            <pc:docMk/>
            <pc:sldMk cId="3381171842" sldId="352"/>
            <ac:spMk id="3" creationId="{59924BCF-6FD2-6B79-9103-FF298EA1218F}"/>
          </ac:spMkLst>
        </pc:spChg>
        <pc:picChg chg="add mod">
          <ac:chgData name="Tommaso Feraco" userId="8cbabe6d-e2e9-4c6f-9bcb-53c015138978" providerId="ADAL" clId="{E4FD7010-9418-48E4-92FD-9AD6A9D8E90A}" dt="2025-01-08T13:55:07.270" v="569" actId="1076"/>
          <ac:picMkLst>
            <pc:docMk/>
            <pc:sldMk cId="3381171842" sldId="352"/>
            <ac:picMk id="4" creationId="{5528C29F-1553-3254-B38A-2D14170239CA}"/>
          </ac:picMkLst>
        </pc:picChg>
        <pc:picChg chg="add mod">
          <ac:chgData name="Tommaso Feraco" userId="8cbabe6d-e2e9-4c6f-9bcb-53c015138978" providerId="ADAL" clId="{E4FD7010-9418-48E4-92FD-9AD6A9D8E90A}" dt="2025-01-08T13:55:07.270" v="569" actId="1076"/>
          <ac:picMkLst>
            <pc:docMk/>
            <pc:sldMk cId="3381171842" sldId="352"/>
            <ac:picMk id="5" creationId="{D445693D-2939-F24D-6680-1863BB497A1D}"/>
          </ac:picMkLst>
        </pc:pic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143297453" sldId="353"/>
        </pc:sldMkLst>
      </pc:sldChg>
      <pc:sldChg chg="addSp delSp modSp add">
        <pc:chgData name="Tommaso Feraco" userId="8cbabe6d-e2e9-4c6f-9bcb-53c015138978" providerId="ADAL" clId="{E4FD7010-9418-48E4-92FD-9AD6A9D8E90A}" dt="2025-01-08T13:55:26.754" v="572"/>
        <pc:sldMkLst>
          <pc:docMk/>
          <pc:sldMk cId="2309035106" sldId="353"/>
        </pc:sldMkLst>
        <pc:spChg chg="add mod">
          <ac:chgData name="Tommaso Feraco" userId="8cbabe6d-e2e9-4c6f-9bcb-53c015138978" providerId="ADAL" clId="{E4FD7010-9418-48E4-92FD-9AD6A9D8E90A}" dt="2025-01-08T13:55:26.754" v="572"/>
          <ac:spMkLst>
            <pc:docMk/>
            <pc:sldMk cId="2309035106" sldId="353"/>
            <ac:spMk id="6" creationId="{B01898AB-D0BA-C955-4A73-CD06B9C7830B}"/>
          </ac:spMkLst>
        </pc:spChg>
      </pc:sldChg>
      <pc:sldChg chg="modSp new mod">
        <pc:chgData name="Tommaso Feraco" userId="8cbabe6d-e2e9-4c6f-9bcb-53c015138978" providerId="ADAL" clId="{E4FD7010-9418-48E4-92FD-9AD6A9D8E90A}" dt="2025-01-08T13:56:00.763" v="588" actId="20577"/>
        <pc:sldMkLst>
          <pc:docMk/>
          <pc:sldMk cId="350907643" sldId="354"/>
        </pc:sldMkLst>
        <pc:spChg chg="mod">
          <ac:chgData name="Tommaso Feraco" userId="8cbabe6d-e2e9-4c6f-9bcb-53c015138978" providerId="ADAL" clId="{E4FD7010-9418-48E4-92FD-9AD6A9D8E90A}" dt="2025-01-08T13:55:49.011" v="584" actId="20577"/>
          <ac:spMkLst>
            <pc:docMk/>
            <pc:sldMk cId="350907643" sldId="354"/>
            <ac:spMk id="2" creationId="{A12D8653-7724-EED2-90AF-33D98EE8BCA3}"/>
          </ac:spMkLst>
        </pc:spChg>
        <pc:spChg chg="mod">
          <ac:chgData name="Tommaso Feraco" userId="8cbabe6d-e2e9-4c6f-9bcb-53c015138978" providerId="ADAL" clId="{E4FD7010-9418-48E4-92FD-9AD6A9D8E90A}" dt="2025-01-08T13:56:00.763" v="588" actId="20577"/>
          <ac:spMkLst>
            <pc:docMk/>
            <pc:sldMk cId="350907643" sldId="354"/>
            <ac:spMk id="3" creationId="{5D045B48-DE8D-BA8F-2A8E-19BE5C2A7D39}"/>
          </ac:spMkLst>
        </pc:sp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2986285513" sldId="354"/>
        </pc:sldMkLst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1203930760" sldId="355"/>
        </pc:sldMkLst>
      </pc:sldChg>
      <pc:sldChg chg="addSp modSp new mod modClrScheme chgLayout">
        <pc:chgData name="Tommaso Feraco" userId="8cbabe6d-e2e9-4c6f-9bcb-53c015138978" providerId="ADAL" clId="{E4FD7010-9418-48E4-92FD-9AD6A9D8E90A}" dt="2025-01-08T13:56:25.734" v="603" actId="26606"/>
        <pc:sldMkLst>
          <pc:docMk/>
          <pc:sldMk cId="2876625226" sldId="355"/>
        </pc:sldMkLst>
        <pc:spChg chg="mod">
          <ac:chgData name="Tommaso Feraco" userId="8cbabe6d-e2e9-4c6f-9bcb-53c015138978" providerId="ADAL" clId="{E4FD7010-9418-48E4-92FD-9AD6A9D8E90A}" dt="2025-01-08T13:56:25.734" v="603" actId="26606"/>
          <ac:spMkLst>
            <pc:docMk/>
            <pc:sldMk cId="2876625226" sldId="355"/>
            <ac:spMk id="2" creationId="{B9AB4197-BF77-686A-7E3B-07376E0BE479}"/>
          </ac:spMkLst>
        </pc:spChg>
        <pc:spChg chg="mod">
          <ac:chgData name="Tommaso Feraco" userId="8cbabe6d-e2e9-4c6f-9bcb-53c015138978" providerId="ADAL" clId="{E4FD7010-9418-48E4-92FD-9AD6A9D8E90A}" dt="2025-01-08T13:56:25.734" v="603" actId="26606"/>
          <ac:spMkLst>
            <pc:docMk/>
            <pc:sldMk cId="2876625226" sldId="355"/>
            <ac:spMk id="3" creationId="{6C6A572F-0675-8E79-4909-795A7B832DE3}"/>
          </ac:spMkLst>
        </pc:spChg>
        <pc:picChg chg="add mod">
          <ac:chgData name="Tommaso Feraco" userId="8cbabe6d-e2e9-4c6f-9bcb-53c015138978" providerId="ADAL" clId="{E4FD7010-9418-48E4-92FD-9AD6A9D8E90A}" dt="2025-01-08T13:56:25.734" v="603" actId="26606"/>
          <ac:picMkLst>
            <pc:docMk/>
            <pc:sldMk cId="2876625226" sldId="355"/>
            <ac:picMk id="4" creationId="{E075D2E9-B9BF-29C1-BFBD-901542C29FCB}"/>
          </ac:picMkLst>
        </pc:pic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1805836824" sldId="356"/>
        </pc:sldMkLst>
      </pc:sldChg>
      <pc:sldChg chg="delSp modSp add mod">
        <pc:chgData name="Tommaso Feraco" userId="8cbabe6d-e2e9-4c6f-9bcb-53c015138978" providerId="ADAL" clId="{E4FD7010-9418-48E4-92FD-9AD6A9D8E90A}" dt="2025-01-08T13:56:46.768" v="611" actId="27636"/>
        <pc:sldMkLst>
          <pc:docMk/>
          <pc:sldMk cId="2216949481" sldId="356"/>
        </pc:sldMkLst>
        <pc:spChg chg="mod">
          <ac:chgData name="Tommaso Feraco" userId="8cbabe6d-e2e9-4c6f-9bcb-53c015138978" providerId="ADAL" clId="{E4FD7010-9418-48E4-92FD-9AD6A9D8E90A}" dt="2025-01-08T13:56:46.768" v="611" actId="27636"/>
          <ac:spMkLst>
            <pc:docMk/>
            <pc:sldMk cId="2216949481" sldId="356"/>
            <ac:spMk id="3" creationId="{F91ADB2B-A395-46A0-0886-99255FF8FDAB}"/>
          </ac:spMkLst>
        </pc:spChg>
      </pc:sldChg>
      <pc:sldChg chg="modSp add mod">
        <pc:chgData name="Tommaso Feraco" userId="8cbabe6d-e2e9-4c6f-9bcb-53c015138978" providerId="ADAL" clId="{E4FD7010-9418-48E4-92FD-9AD6A9D8E90A}" dt="2025-01-08T13:57:02.038" v="615" actId="20577"/>
        <pc:sldMkLst>
          <pc:docMk/>
          <pc:sldMk cId="3481536937" sldId="357"/>
        </pc:sldMkLst>
        <pc:spChg chg="mod">
          <ac:chgData name="Tommaso Feraco" userId="8cbabe6d-e2e9-4c6f-9bcb-53c015138978" providerId="ADAL" clId="{E4FD7010-9418-48E4-92FD-9AD6A9D8E90A}" dt="2025-01-08T13:57:02.038" v="615" actId="20577"/>
          <ac:spMkLst>
            <pc:docMk/>
            <pc:sldMk cId="3481536937" sldId="357"/>
            <ac:spMk id="3" creationId="{EEBC3C81-DEC5-A1F9-C07C-50172C96A9A7}"/>
          </ac:spMkLst>
        </pc:sp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3988937490" sldId="357"/>
        </pc:sldMkLst>
      </pc:sldChg>
      <pc:sldChg chg="addSp modSp add mod">
        <pc:chgData name="Tommaso Feraco" userId="8cbabe6d-e2e9-4c6f-9bcb-53c015138978" providerId="ADAL" clId="{E4FD7010-9418-48E4-92FD-9AD6A9D8E90A}" dt="2025-01-08T13:57:29.792" v="621" actId="14100"/>
        <pc:sldMkLst>
          <pc:docMk/>
          <pc:sldMk cId="810896939" sldId="358"/>
        </pc:sldMkLst>
        <pc:spChg chg="mod">
          <ac:chgData name="Tommaso Feraco" userId="8cbabe6d-e2e9-4c6f-9bcb-53c015138978" providerId="ADAL" clId="{E4FD7010-9418-48E4-92FD-9AD6A9D8E90A}" dt="2025-01-08T13:57:14.047" v="618" actId="27636"/>
          <ac:spMkLst>
            <pc:docMk/>
            <pc:sldMk cId="810896939" sldId="358"/>
            <ac:spMk id="3" creationId="{5BD1DC33-5258-B4FC-64EE-870C7ACF2DF3}"/>
          </ac:spMkLst>
        </pc:spChg>
        <pc:picChg chg="add mod">
          <ac:chgData name="Tommaso Feraco" userId="8cbabe6d-e2e9-4c6f-9bcb-53c015138978" providerId="ADAL" clId="{E4FD7010-9418-48E4-92FD-9AD6A9D8E90A}" dt="2025-01-08T13:57:29.792" v="621" actId="14100"/>
          <ac:picMkLst>
            <pc:docMk/>
            <pc:sldMk cId="810896939" sldId="358"/>
            <ac:picMk id="4" creationId="{7EF180DE-3229-C796-761D-58F234FCC85E}"/>
          </ac:picMkLst>
        </pc:pic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3914554063" sldId="358"/>
        </pc:sldMkLst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812887308" sldId="359"/>
        </pc:sldMkLst>
      </pc:sldChg>
      <pc:sldChg chg="delSp modSp add mod">
        <pc:chgData name="Tommaso Feraco" userId="8cbabe6d-e2e9-4c6f-9bcb-53c015138978" providerId="ADAL" clId="{E4FD7010-9418-48E4-92FD-9AD6A9D8E90A}" dt="2025-01-08T13:57:52.470" v="627" actId="478"/>
        <pc:sldMkLst>
          <pc:docMk/>
          <pc:sldMk cId="1191736997" sldId="359"/>
        </pc:sldMkLst>
        <pc:spChg chg="mod">
          <ac:chgData name="Tommaso Feraco" userId="8cbabe6d-e2e9-4c6f-9bcb-53c015138978" providerId="ADAL" clId="{E4FD7010-9418-48E4-92FD-9AD6A9D8E90A}" dt="2025-01-08T13:57:50.376" v="626" actId="27636"/>
          <ac:spMkLst>
            <pc:docMk/>
            <pc:sldMk cId="1191736997" sldId="359"/>
            <ac:spMk id="3" creationId="{6D921D63-1108-58B4-998D-AB0F7D619454}"/>
          </ac:spMkLst>
        </pc:spChg>
      </pc:sldChg>
      <pc:sldChg chg="new del">
        <pc:chgData name="Tommaso Feraco" userId="8cbabe6d-e2e9-4c6f-9bcb-53c015138978" providerId="ADAL" clId="{E4FD7010-9418-48E4-92FD-9AD6A9D8E90A}" dt="2025-01-08T13:57:39.127" v="623" actId="680"/>
        <pc:sldMkLst>
          <pc:docMk/>
          <pc:sldMk cId="2502757035" sldId="359"/>
        </pc:sldMkLst>
      </pc:sldChg>
      <pc:sldChg chg="modSp add mod">
        <pc:chgData name="Tommaso Feraco" userId="8cbabe6d-e2e9-4c6f-9bcb-53c015138978" providerId="ADAL" clId="{E4FD7010-9418-48E4-92FD-9AD6A9D8E90A}" dt="2025-01-08T13:58:03.229" v="629"/>
        <pc:sldMkLst>
          <pc:docMk/>
          <pc:sldMk cId="1187506405" sldId="360"/>
        </pc:sldMkLst>
        <pc:spChg chg="mod">
          <ac:chgData name="Tommaso Feraco" userId="8cbabe6d-e2e9-4c6f-9bcb-53c015138978" providerId="ADAL" clId="{E4FD7010-9418-48E4-92FD-9AD6A9D8E90A}" dt="2025-01-08T13:58:03.229" v="629"/>
          <ac:spMkLst>
            <pc:docMk/>
            <pc:sldMk cId="1187506405" sldId="360"/>
            <ac:spMk id="3" creationId="{5691705E-ACB2-1E7C-417A-185C7F1F3D91}"/>
          </ac:spMkLst>
        </pc:sp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3239417615" sldId="360"/>
        </pc:sldMkLst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256416825" sldId="361"/>
        </pc:sldMkLst>
      </pc:sldChg>
      <pc:sldChg chg="modSp add mod">
        <pc:chgData name="Tommaso Feraco" userId="8cbabe6d-e2e9-4c6f-9bcb-53c015138978" providerId="ADAL" clId="{E4FD7010-9418-48E4-92FD-9AD6A9D8E90A}" dt="2025-01-08T13:58:16.565" v="631"/>
        <pc:sldMkLst>
          <pc:docMk/>
          <pc:sldMk cId="640523822" sldId="361"/>
        </pc:sldMkLst>
        <pc:spChg chg="mod">
          <ac:chgData name="Tommaso Feraco" userId="8cbabe6d-e2e9-4c6f-9bcb-53c015138978" providerId="ADAL" clId="{E4FD7010-9418-48E4-92FD-9AD6A9D8E90A}" dt="2025-01-08T13:58:16.565" v="631"/>
          <ac:spMkLst>
            <pc:docMk/>
            <pc:sldMk cId="640523822" sldId="361"/>
            <ac:spMk id="3" creationId="{5DDF3DDE-2B54-3AB1-376F-C14878CFF104}"/>
          </ac:spMkLst>
        </pc:sp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1844550216" sldId="362"/>
        </pc:sldMkLst>
      </pc:sldChg>
      <pc:sldChg chg="addSp delSp modSp new mod modClrScheme modShow chgLayout">
        <pc:chgData name="Tommaso Feraco" userId="8cbabe6d-e2e9-4c6f-9bcb-53c015138978" providerId="ADAL" clId="{E4FD7010-9418-48E4-92FD-9AD6A9D8E90A}" dt="2025-01-08T14:03:13.488" v="732" actId="729"/>
        <pc:sldMkLst>
          <pc:docMk/>
          <pc:sldMk cId="2326718282" sldId="362"/>
        </pc:sldMkLst>
        <pc:spChg chg="add del mod ord">
          <ac:chgData name="Tommaso Feraco" userId="8cbabe6d-e2e9-4c6f-9bcb-53c015138978" providerId="ADAL" clId="{E4FD7010-9418-48E4-92FD-9AD6A9D8E90A}" dt="2025-01-08T13:59:08.670" v="664" actId="20577"/>
          <ac:spMkLst>
            <pc:docMk/>
            <pc:sldMk cId="2326718282" sldId="362"/>
            <ac:spMk id="5" creationId="{75FB85CD-9978-E8A5-593F-91FC7C9C291C}"/>
          </ac:spMkLst>
        </pc:spChg>
        <pc:spChg chg="add mod ord">
          <ac:chgData name="Tommaso Feraco" userId="8cbabe6d-e2e9-4c6f-9bcb-53c015138978" providerId="ADAL" clId="{E4FD7010-9418-48E4-92FD-9AD6A9D8E90A}" dt="2025-01-08T13:59:37.042" v="673" actId="6549"/>
          <ac:spMkLst>
            <pc:docMk/>
            <pc:sldMk cId="2326718282" sldId="362"/>
            <ac:spMk id="6" creationId="{D33AD4F8-DD65-F75C-A3D8-FB778D4155C8}"/>
          </ac:spMkLst>
        </pc:spChg>
        <pc:picChg chg="add mod">
          <ac:chgData name="Tommaso Feraco" userId="8cbabe6d-e2e9-4c6f-9bcb-53c015138978" providerId="ADAL" clId="{E4FD7010-9418-48E4-92FD-9AD6A9D8E90A}" dt="2025-01-08T13:58:51.322" v="638" actId="1076"/>
          <ac:picMkLst>
            <pc:docMk/>
            <pc:sldMk cId="2326718282" sldId="362"/>
            <ac:picMk id="7" creationId="{A4CFFEE3-B635-D393-2741-7B64F5C3F0FF}"/>
          </ac:picMkLst>
        </pc:picChg>
        <pc:picChg chg="add mod">
          <ac:chgData name="Tommaso Feraco" userId="8cbabe6d-e2e9-4c6f-9bcb-53c015138978" providerId="ADAL" clId="{E4FD7010-9418-48E4-92FD-9AD6A9D8E90A}" dt="2025-01-08T13:59:34.730" v="672"/>
          <ac:picMkLst>
            <pc:docMk/>
            <pc:sldMk cId="2326718282" sldId="362"/>
            <ac:picMk id="8" creationId="{3DEEB0A3-EDCB-0F06-12E0-1D4468D4FAD1}"/>
          </ac:picMkLst>
        </pc:pic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675144643" sldId="363"/>
        </pc:sldMkLst>
      </pc:sldChg>
      <pc:sldChg chg="addSp delSp modSp add mod modShow">
        <pc:chgData name="Tommaso Feraco" userId="8cbabe6d-e2e9-4c6f-9bcb-53c015138978" providerId="ADAL" clId="{E4FD7010-9418-48E4-92FD-9AD6A9D8E90A}" dt="2025-01-08T14:03:22.870" v="733" actId="729"/>
        <pc:sldMkLst>
          <pc:docMk/>
          <pc:sldMk cId="1848808658" sldId="363"/>
        </pc:sldMkLst>
        <pc:spChg chg="mod">
          <ac:chgData name="Tommaso Feraco" userId="8cbabe6d-e2e9-4c6f-9bcb-53c015138978" providerId="ADAL" clId="{E4FD7010-9418-48E4-92FD-9AD6A9D8E90A}" dt="2025-01-08T13:59:49.177" v="675"/>
          <ac:spMkLst>
            <pc:docMk/>
            <pc:sldMk cId="1848808658" sldId="363"/>
            <ac:spMk id="6" creationId="{846247A2-FE11-853F-AA68-1D60FD7DEE92}"/>
          </ac:spMkLst>
        </pc:spChg>
        <pc:picChg chg="add mod">
          <ac:chgData name="Tommaso Feraco" userId="8cbabe6d-e2e9-4c6f-9bcb-53c015138978" providerId="ADAL" clId="{E4FD7010-9418-48E4-92FD-9AD6A9D8E90A}" dt="2025-01-08T13:59:53.855" v="677"/>
          <ac:picMkLst>
            <pc:docMk/>
            <pc:sldMk cId="1848808658" sldId="363"/>
            <ac:picMk id="2" creationId="{CC43C20D-94EF-B2C2-F947-F6FB28E82197}"/>
          </ac:picMkLst>
        </pc:pic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725046393" sldId="364"/>
        </pc:sldMkLst>
      </pc:sldChg>
      <pc:sldChg chg="addSp delSp modSp add mod modShow">
        <pc:chgData name="Tommaso Feraco" userId="8cbabe6d-e2e9-4c6f-9bcb-53c015138978" providerId="ADAL" clId="{E4FD7010-9418-48E4-92FD-9AD6A9D8E90A}" dt="2025-01-08T14:03:25.890" v="734" actId="729"/>
        <pc:sldMkLst>
          <pc:docMk/>
          <pc:sldMk cId="3787124193" sldId="364"/>
        </pc:sldMkLst>
        <pc:spChg chg="mod">
          <ac:chgData name="Tommaso Feraco" userId="8cbabe6d-e2e9-4c6f-9bcb-53c015138978" providerId="ADAL" clId="{E4FD7010-9418-48E4-92FD-9AD6A9D8E90A}" dt="2025-01-08T14:00:19.706" v="679"/>
          <ac:spMkLst>
            <pc:docMk/>
            <pc:sldMk cId="3787124193" sldId="364"/>
            <ac:spMk id="6" creationId="{A97F6711-8A0A-0793-0555-ED586EB30A80}"/>
          </ac:spMkLst>
        </pc:spChg>
        <pc:picChg chg="add mod">
          <ac:chgData name="Tommaso Feraco" userId="8cbabe6d-e2e9-4c6f-9bcb-53c015138978" providerId="ADAL" clId="{E4FD7010-9418-48E4-92FD-9AD6A9D8E90A}" dt="2025-01-08T14:00:25.103" v="681"/>
          <ac:picMkLst>
            <pc:docMk/>
            <pc:sldMk cId="3787124193" sldId="364"/>
            <ac:picMk id="3" creationId="{68E8E7EA-18D8-AC95-6797-76FC587FADD1}"/>
          </ac:picMkLst>
        </pc:picChg>
        <pc:picChg chg="mod">
          <ac:chgData name="Tommaso Feraco" userId="8cbabe6d-e2e9-4c6f-9bcb-53c015138978" providerId="ADAL" clId="{E4FD7010-9418-48E4-92FD-9AD6A9D8E90A}" dt="2025-01-08T14:00:29.308" v="682" actId="14100"/>
          <ac:picMkLst>
            <pc:docMk/>
            <pc:sldMk cId="3787124193" sldId="364"/>
            <ac:picMk id="7" creationId="{5693A6D3-12CF-0A58-3ACA-D52EFACF87AA}"/>
          </ac:picMkLst>
        </pc:picChg>
      </pc:sldChg>
      <pc:sldChg chg="addSp delSp modSp add mod modShow">
        <pc:chgData name="Tommaso Feraco" userId="8cbabe6d-e2e9-4c6f-9bcb-53c015138978" providerId="ADAL" clId="{E4FD7010-9418-48E4-92FD-9AD6A9D8E90A}" dt="2025-01-08T14:03:28.811" v="735" actId="729"/>
        <pc:sldMkLst>
          <pc:docMk/>
          <pc:sldMk cId="728916282" sldId="365"/>
        </pc:sldMkLst>
        <pc:spChg chg="mod">
          <ac:chgData name="Tommaso Feraco" userId="8cbabe6d-e2e9-4c6f-9bcb-53c015138978" providerId="ADAL" clId="{E4FD7010-9418-48E4-92FD-9AD6A9D8E90A}" dt="2025-01-08T14:00:38.386" v="684"/>
          <ac:spMkLst>
            <pc:docMk/>
            <pc:sldMk cId="728916282" sldId="365"/>
            <ac:spMk id="6" creationId="{823DE538-C0C3-C378-8C4B-D41CAB85725A}"/>
          </ac:spMkLst>
        </pc:spChg>
        <pc:picChg chg="add mod">
          <ac:chgData name="Tommaso Feraco" userId="8cbabe6d-e2e9-4c6f-9bcb-53c015138978" providerId="ADAL" clId="{E4FD7010-9418-48E4-92FD-9AD6A9D8E90A}" dt="2025-01-08T14:00:48.348" v="686"/>
          <ac:picMkLst>
            <pc:docMk/>
            <pc:sldMk cId="728916282" sldId="365"/>
            <ac:picMk id="2" creationId="{97270FB3-9EFD-A081-CF24-A1F1B9041802}"/>
          </ac:picMkLst>
        </pc:pic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1306084339" sldId="365"/>
        </pc:sldMkLst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3871051853" sldId="366"/>
        </pc:sldMkLst>
      </pc:sldChg>
      <pc:sldChg chg="addSp modSp new mod modClrScheme chgLayout">
        <pc:chgData name="Tommaso Feraco" userId="8cbabe6d-e2e9-4c6f-9bcb-53c015138978" providerId="ADAL" clId="{E4FD7010-9418-48E4-92FD-9AD6A9D8E90A}" dt="2025-01-08T14:01:30.966" v="710" actId="26606"/>
        <pc:sldMkLst>
          <pc:docMk/>
          <pc:sldMk cId="3909887184" sldId="366"/>
        </pc:sldMkLst>
        <pc:spChg chg="mod">
          <ac:chgData name="Tommaso Feraco" userId="8cbabe6d-e2e9-4c6f-9bcb-53c015138978" providerId="ADAL" clId="{E4FD7010-9418-48E4-92FD-9AD6A9D8E90A}" dt="2025-01-08T14:01:30.966" v="710" actId="26606"/>
          <ac:spMkLst>
            <pc:docMk/>
            <pc:sldMk cId="3909887184" sldId="366"/>
            <ac:spMk id="2" creationId="{A91720CE-486B-E6B3-4CDF-083DCC84C6B4}"/>
          </ac:spMkLst>
        </pc:spChg>
        <pc:spChg chg="mod">
          <ac:chgData name="Tommaso Feraco" userId="8cbabe6d-e2e9-4c6f-9bcb-53c015138978" providerId="ADAL" clId="{E4FD7010-9418-48E4-92FD-9AD6A9D8E90A}" dt="2025-01-08T14:01:30.966" v="710" actId="26606"/>
          <ac:spMkLst>
            <pc:docMk/>
            <pc:sldMk cId="3909887184" sldId="366"/>
            <ac:spMk id="3" creationId="{B7FE646A-BF4E-E27F-2802-BC88B0BC8A75}"/>
          </ac:spMkLst>
        </pc:spChg>
        <pc:picChg chg="add mod">
          <ac:chgData name="Tommaso Feraco" userId="8cbabe6d-e2e9-4c6f-9bcb-53c015138978" providerId="ADAL" clId="{E4FD7010-9418-48E4-92FD-9AD6A9D8E90A}" dt="2025-01-08T14:01:30.966" v="710" actId="26606"/>
          <ac:picMkLst>
            <pc:docMk/>
            <pc:sldMk cId="3909887184" sldId="366"/>
            <ac:picMk id="4" creationId="{2C71834A-3D55-A9DB-2E21-D12C0BCD03C4}"/>
          </ac:picMkLst>
        </pc:pic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2190756664" sldId="367"/>
        </pc:sldMkLst>
      </pc:sldChg>
      <pc:sldChg chg="addSp delSp modSp add mod">
        <pc:chgData name="Tommaso Feraco" userId="8cbabe6d-e2e9-4c6f-9bcb-53c015138978" providerId="ADAL" clId="{E4FD7010-9418-48E4-92FD-9AD6A9D8E90A}" dt="2025-01-08T14:02:16.559" v="731" actId="14100"/>
        <pc:sldMkLst>
          <pc:docMk/>
          <pc:sldMk cId="4053627552" sldId="367"/>
        </pc:sldMkLst>
        <pc:spChg chg="add mod">
          <ac:chgData name="Tommaso Feraco" userId="8cbabe6d-e2e9-4c6f-9bcb-53c015138978" providerId="ADAL" clId="{E4FD7010-9418-48E4-92FD-9AD6A9D8E90A}" dt="2025-01-08T14:02:01.441" v="715"/>
          <ac:spMkLst>
            <pc:docMk/>
            <pc:sldMk cId="4053627552" sldId="367"/>
            <ac:spMk id="19" creationId="{D86272F6-53B0-0B8E-108D-DDEF8C68250B}"/>
          </ac:spMkLst>
        </pc:spChg>
        <pc:spChg chg="add mod">
          <ac:chgData name="Tommaso Feraco" userId="8cbabe6d-e2e9-4c6f-9bcb-53c015138978" providerId="ADAL" clId="{E4FD7010-9418-48E4-92FD-9AD6A9D8E90A}" dt="2025-01-08T14:02:01.441" v="715"/>
          <ac:spMkLst>
            <pc:docMk/>
            <pc:sldMk cId="4053627552" sldId="367"/>
            <ac:spMk id="20" creationId="{FC1A0095-95AD-AF10-BE84-B5B180DCA41C}"/>
          </ac:spMkLst>
        </pc:spChg>
        <pc:spChg chg="add mod">
          <ac:chgData name="Tommaso Feraco" userId="8cbabe6d-e2e9-4c6f-9bcb-53c015138978" providerId="ADAL" clId="{E4FD7010-9418-48E4-92FD-9AD6A9D8E90A}" dt="2025-01-08T14:02:01.441" v="715"/>
          <ac:spMkLst>
            <pc:docMk/>
            <pc:sldMk cId="4053627552" sldId="367"/>
            <ac:spMk id="21" creationId="{5069A746-8945-E713-F775-314FB4D4A826}"/>
          </ac:spMkLst>
        </pc:spChg>
        <pc:spChg chg="add mod">
          <ac:chgData name="Tommaso Feraco" userId="8cbabe6d-e2e9-4c6f-9bcb-53c015138978" providerId="ADAL" clId="{E4FD7010-9418-48E4-92FD-9AD6A9D8E90A}" dt="2025-01-08T14:02:01.441" v="715"/>
          <ac:spMkLst>
            <pc:docMk/>
            <pc:sldMk cId="4053627552" sldId="367"/>
            <ac:spMk id="22" creationId="{92C16647-6231-A7A1-9DC4-3FC8C518917B}"/>
          </ac:spMkLst>
        </pc:spChg>
        <pc:spChg chg="add mod">
          <ac:chgData name="Tommaso Feraco" userId="8cbabe6d-e2e9-4c6f-9bcb-53c015138978" providerId="ADAL" clId="{E4FD7010-9418-48E4-92FD-9AD6A9D8E90A}" dt="2025-01-08T14:02:01.441" v="715"/>
          <ac:spMkLst>
            <pc:docMk/>
            <pc:sldMk cId="4053627552" sldId="367"/>
            <ac:spMk id="23" creationId="{1D1CE0A5-2EBA-811F-EA8F-68A340AEE4C4}"/>
          </ac:spMkLst>
        </pc:spChg>
        <pc:spChg chg="add mod">
          <ac:chgData name="Tommaso Feraco" userId="8cbabe6d-e2e9-4c6f-9bcb-53c015138978" providerId="ADAL" clId="{E4FD7010-9418-48E4-92FD-9AD6A9D8E90A}" dt="2025-01-08T14:02:01.441" v="715"/>
          <ac:spMkLst>
            <pc:docMk/>
            <pc:sldMk cId="4053627552" sldId="367"/>
            <ac:spMk id="24" creationId="{71174B2A-F5B8-72A7-4AD2-BD1EF3E61AE3}"/>
          </ac:spMkLst>
        </pc:spChg>
        <pc:spChg chg="add mod">
          <ac:chgData name="Tommaso Feraco" userId="8cbabe6d-e2e9-4c6f-9bcb-53c015138978" providerId="ADAL" clId="{E4FD7010-9418-48E4-92FD-9AD6A9D8E90A}" dt="2025-01-08T14:02:01.441" v="715"/>
          <ac:spMkLst>
            <pc:docMk/>
            <pc:sldMk cId="4053627552" sldId="367"/>
            <ac:spMk id="25" creationId="{F8918155-5CE0-8887-772B-8C1E75451A7D}"/>
          </ac:spMkLst>
        </pc:spChg>
        <pc:spChg chg="add mod">
          <ac:chgData name="Tommaso Feraco" userId="8cbabe6d-e2e9-4c6f-9bcb-53c015138978" providerId="ADAL" clId="{E4FD7010-9418-48E4-92FD-9AD6A9D8E90A}" dt="2025-01-08T14:02:01.441" v="715"/>
          <ac:spMkLst>
            <pc:docMk/>
            <pc:sldMk cId="4053627552" sldId="367"/>
            <ac:spMk id="26" creationId="{3EFC7BC5-0853-59EF-8B20-CBBFB6588444}"/>
          </ac:spMkLst>
        </pc:spChg>
        <pc:picChg chg="mod">
          <ac:chgData name="Tommaso Feraco" userId="8cbabe6d-e2e9-4c6f-9bcb-53c015138978" providerId="ADAL" clId="{E4FD7010-9418-48E4-92FD-9AD6A9D8E90A}" dt="2025-01-08T14:02:16.559" v="731" actId="14100"/>
          <ac:picMkLst>
            <pc:docMk/>
            <pc:sldMk cId="4053627552" sldId="367"/>
            <ac:picMk id="4" creationId="{E24394D5-BD95-8FAB-948A-EC1F26471A72}"/>
          </ac:picMkLst>
        </pc:picChg>
        <pc:cxnChg chg="add mod">
          <ac:chgData name="Tommaso Feraco" userId="8cbabe6d-e2e9-4c6f-9bcb-53c015138978" providerId="ADAL" clId="{E4FD7010-9418-48E4-92FD-9AD6A9D8E90A}" dt="2025-01-08T14:02:01.441" v="715"/>
          <ac:cxnSpMkLst>
            <pc:docMk/>
            <pc:sldMk cId="4053627552" sldId="367"/>
            <ac:cxnSpMk id="27" creationId="{98744E4D-C28D-D066-EF87-178ADE580250}"/>
          </ac:cxnSpMkLst>
        </pc:cxnChg>
        <pc:cxnChg chg="add mod">
          <ac:chgData name="Tommaso Feraco" userId="8cbabe6d-e2e9-4c6f-9bcb-53c015138978" providerId="ADAL" clId="{E4FD7010-9418-48E4-92FD-9AD6A9D8E90A}" dt="2025-01-08T14:02:01.441" v="715"/>
          <ac:cxnSpMkLst>
            <pc:docMk/>
            <pc:sldMk cId="4053627552" sldId="367"/>
            <ac:cxnSpMk id="28" creationId="{F3483516-A76D-EF57-0CCC-0CC300057B5E}"/>
          </ac:cxnSpMkLst>
        </pc:cxnChg>
        <pc:cxnChg chg="add mod">
          <ac:chgData name="Tommaso Feraco" userId="8cbabe6d-e2e9-4c6f-9bcb-53c015138978" providerId="ADAL" clId="{E4FD7010-9418-48E4-92FD-9AD6A9D8E90A}" dt="2025-01-08T14:02:01.441" v="715"/>
          <ac:cxnSpMkLst>
            <pc:docMk/>
            <pc:sldMk cId="4053627552" sldId="367"/>
            <ac:cxnSpMk id="29" creationId="{14675940-97D8-74A9-8F51-B95FD80BD512}"/>
          </ac:cxnSpMkLst>
        </pc:cxnChg>
        <pc:cxnChg chg="add mod">
          <ac:chgData name="Tommaso Feraco" userId="8cbabe6d-e2e9-4c6f-9bcb-53c015138978" providerId="ADAL" clId="{E4FD7010-9418-48E4-92FD-9AD6A9D8E90A}" dt="2025-01-08T14:02:01.441" v="715"/>
          <ac:cxnSpMkLst>
            <pc:docMk/>
            <pc:sldMk cId="4053627552" sldId="367"/>
            <ac:cxnSpMk id="30" creationId="{6EEC9BBA-95BA-E7FC-A01F-EBAEFC72CC35}"/>
          </ac:cxnSpMkLst>
        </pc:cxnChg>
        <pc:cxnChg chg="add mod">
          <ac:chgData name="Tommaso Feraco" userId="8cbabe6d-e2e9-4c6f-9bcb-53c015138978" providerId="ADAL" clId="{E4FD7010-9418-48E4-92FD-9AD6A9D8E90A}" dt="2025-01-08T14:02:01.441" v="715"/>
          <ac:cxnSpMkLst>
            <pc:docMk/>
            <pc:sldMk cId="4053627552" sldId="367"/>
            <ac:cxnSpMk id="31" creationId="{87772410-93D4-0F6E-562F-E0AA79F4A211}"/>
          </ac:cxnSpMkLst>
        </pc:cxnChg>
        <pc:cxnChg chg="add mod">
          <ac:chgData name="Tommaso Feraco" userId="8cbabe6d-e2e9-4c6f-9bcb-53c015138978" providerId="ADAL" clId="{E4FD7010-9418-48E4-92FD-9AD6A9D8E90A}" dt="2025-01-08T14:02:01.441" v="715"/>
          <ac:cxnSpMkLst>
            <pc:docMk/>
            <pc:sldMk cId="4053627552" sldId="367"/>
            <ac:cxnSpMk id="32" creationId="{CDC9EBDE-5A31-9E4C-1FD1-947BB8BCB6B7}"/>
          </ac:cxnSpMkLst>
        </pc:cxnChg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4253972138" sldId="368"/>
        </pc:sldMkLst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2135860919" sldId="369"/>
        </pc:sldMkLst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4185334186" sldId="370"/>
        </pc:sldMkLst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2701345242" sldId="371"/>
        </pc:sldMkLst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275578530" sldId="372"/>
        </pc:sldMkLst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1592613882" sldId="373"/>
        </pc:sldMkLst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1307023396" sldId="374"/>
        </pc:sldMkLst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394015805" sldId="375"/>
        </pc:sldMkLst>
      </pc:sldChg>
      <pc:sldChg chg="del">
        <pc:chgData name="Tommaso Feraco" userId="8cbabe6d-e2e9-4c6f-9bcb-53c015138978" providerId="ADAL" clId="{E4FD7010-9418-48E4-92FD-9AD6A9D8E90A}" dt="2025-01-08T13:33:03.642" v="0" actId="47"/>
        <pc:sldMkLst>
          <pc:docMk/>
          <pc:sldMk cId="864481577" sldId="376"/>
        </pc:sldMkLst>
      </pc:sldChg>
    </pc:docChg>
  </pc:docChgLst>
  <pc:docChgLst>
    <pc:chgData name="Tommaso Feraco" userId="8cbabe6d-e2e9-4c6f-9bcb-53c015138978" providerId="ADAL" clId="{5579DD8C-9DE1-48EF-8F79-257212C53761}"/>
    <pc:docChg chg="custSel addSld delSld modSld">
      <pc:chgData name="Tommaso Feraco" userId="8cbabe6d-e2e9-4c6f-9bcb-53c015138978" providerId="ADAL" clId="{5579DD8C-9DE1-48EF-8F79-257212C53761}" dt="2025-03-12T16:48:05.426" v="32" actId="47"/>
      <pc:docMkLst>
        <pc:docMk/>
      </pc:docMkLst>
      <pc:sldChg chg="del">
        <pc:chgData name="Tommaso Feraco" userId="8cbabe6d-e2e9-4c6f-9bcb-53c015138978" providerId="ADAL" clId="{5579DD8C-9DE1-48EF-8F79-257212C53761}" dt="2025-03-12T16:44:44.427" v="9" actId="47"/>
        <pc:sldMkLst>
          <pc:docMk/>
          <pc:sldMk cId="2501711875" sldId="335"/>
        </pc:sldMkLst>
      </pc:sldChg>
      <pc:sldChg chg="delSp del">
        <pc:chgData name="Tommaso Feraco" userId="8cbabe6d-e2e9-4c6f-9bcb-53c015138978" providerId="ADAL" clId="{5579DD8C-9DE1-48EF-8F79-257212C53761}" dt="2025-03-12T16:44:19.354" v="7" actId="47"/>
        <pc:sldMkLst>
          <pc:docMk/>
          <pc:sldMk cId="1936309076" sldId="339"/>
        </pc:sldMkLst>
        <pc:picChg chg="del">
          <ac:chgData name="Tommaso Feraco" userId="8cbabe6d-e2e9-4c6f-9bcb-53c015138978" providerId="ADAL" clId="{5579DD8C-9DE1-48EF-8F79-257212C53761}" dt="2025-03-12T16:44:14.123" v="6" actId="478"/>
          <ac:picMkLst>
            <pc:docMk/>
            <pc:sldMk cId="1936309076" sldId="339"/>
            <ac:picMk id="2050" creationId="{4DF14000-E6BF-759E-9B8A-CCBF0D15814C}"/>
          </ac:picMkLst>
        </pc:picChg>
      </pc:sldChg>
      <pc:sldChg chg="del">
        <pc:chgData name="Tommaso Feraco" userId="8cbabe6d-e2e9-4c6f-9bcb-53c015138978" providerId="ADAL" clId="{5579DD8C-9DE1-48EF-8F79-257212C53761}" dt="2025-03-12T16:44:23.098" v="8" actId="47"/>
        <pc:sldMkLst>
          <pc:docMk/>
          <pc:sldMk cId="4228938505" sldId="340"/>
        </pc:sldMkLst>
      </pc:sldChg>
      <pc:sldChg chg="modSp mod">
        <pc:chgData name="Tommaso Feraco" userId="8cbabe6d-e2e9-4c6f-9bcb-53c015138978" providerId="ADAL" clId="{5579DD8C-9DE1-48EF-8F79-257212C53761}" dt="2025-03-12T16:44:52.852" v="25" actId="20577"/>
        <pc:sldMkLst>
          <pc:docMk/>
          <pc:sldMk cId="2662714786" sldId="341"/>
        </pc:sldMkLst>
        <pc:spChg chg="mod">
          <ac:chgData name="Tommaso Feraco" userId="8cbabe6d-e2e9-4c6f-9bcb-53c015138978" providerId="ADAL" clId="{5579DD8C-9DE1-48EF-8F79-257212C53761}" dt="2025-03-12T16:44:52.852" v="25" actId="20577"/>
          <ac:spMkLst>
            <pc:docMk/>
            <pc:sldMk cId="2662714786" sldId="341"/>
            <ac:spMk id="2" creationId="{B7BF3A70-FEB8-42DC-B9DD-D1F758DB2A90}"/>
          </ac:spMkLst>
        </pc:spChg>
      </pc:sldChg>
      <pc:sldChg chg="del">
        <pc:chgData name="Tommaso Feraco" userId="8cbabe6d-e2e9-4c6f-9bcb-53c015138978" providerId="ADAL" clId="{5579DD8C-9DE1-48EF-8F79-257212C53761}" dt="2025-03-12T16:46:15.759" v="28" actId="47"/>
        <pc:sldMkLst>
          <pc:docMk/>
          <pc:sldMk cId="1960313370" sldId="344"/>
        </pc:sldMkLst>
      </pc:sldChg>
      <pc:sldChg chg="del">
        <pc:chgData name="Tommaso Feraco" userId="8cbabe6d-e2e9-4c6f-9bcb-53c015138978" providerId="ADAL" clId="{5579DD8C-9DE1-48EF-8F79-257212C53761}" dt="2025-03-12T16:47:04.724" v="30" actId="47"/>
        <pc:sldMkLst>
          <pc:docMk/>
          <pc:sldMk cId="426161667" sldId="351"/>
        </pc:sldMkLst>
      </pc:sldChg>
      <pc:sldChg chg="del">
        <pc:chgData name="Tommaso Feraco" userId="8cbabe6d-e2e9-4c6f-9bcb-53c015138978" providerId="ADAL" clId="{5579DD8C-9DE1-48EF-8F79-257212C53761}" dt="2025-03-12T16:47:21.375" v="31" actId="47"/>
        <pc:sldMkLst>
          <pc:docMk/>
          <pc:sldMk cId="2309035106" sldId="353"/>
        </pc:sldMkLst>
      </pc:sldChg>
      <pc:sldChg chg="del">
        <pc:chgData name="Tommaso Feraco" userId="8cbabe6d-e2e9-4c6f-9bcb-53c015138978" providerId="ADAL" clId="{5579DD8C-9DE1-48EF-8F79-257212C53761}" dt="2025-03-12T16:48:05.426" v="32" actId="47"/>
        <pc:sldMkLst>
          <pc:docMk/>
          <pc:sldMk cId="640523822" sldId="361"/>
        </pc:sldMkLst>
      </pc:sldChg>
      <pc:sldChg chg="new del">
        <pc:chgData name="Tommaso Feraco" userId="8cbabe6d-e2e9-4c6f-9bcb-53c015138978" providerId="ADAL" clId="{5579DD8C-9DE1-48EF-8F79-257212C53761}" dt="2025-02-28T09:58:08.376" v="2" actId="47"/>
        <pc:sldMkLst>
          <pc:docMk/>
          <pc:sldMk cId="1272667190" sldId="368"/>
        </pc:sldMkLst>
      </pc:sldChg>
      <pc:sldChg chg="add">
        <pc:chgData name="Tommaso Feraco" userId="8cbabe6d-e2e9-4c6f-9bcb-53c015138978" providerId="ADAL" clId="{5579DD8C-9DE1-48EF-8F79-257212C53761}" dt="2025-02-28T09:58:06.114" v="1"/>
        <pc:sldMkLst>
          <pc:docMk/>
          <pc:sldMk cId="1292602596" sldId="377"/>
        </pc:sldMkLst>
      </pc:sldChg>
      <pc:sldChg chg="add del">
        <pc:chgData name="Tommaso Feraco" userId="8cbabe6d-e2e9-4c6f-9bcb-53c015138978" providerId="ADAL" clId="{5579DD8C-9DE1-48EF-8F79-257212C53761}" dt="2025-03-12T16:43:58.917" v="4" actId="47"/>
        <pc:sldMkLst>
          <pc:docMk/>
          <pc:sldMk cId="2299964596" sldId="378"/>
        </pc:sldMkLst>
      </pc:sldChg>
      <pc:sldChg chg="add">
        <pc:chgData name="Tommaso Feraco" userId="8cbabe6d-e2e9-4c6f-9bcb-53c015138978" providerId="ADAL" clId="{5579DD8C-9DE1-48EF-8F79-257212C53761}" dt="2025-03-12T16:44:05.141" v="5"/>
        <pc:sldMkLst>
          <pc:docMk/>
          <pc:sldMk cId="0" sldId="474"/>
        </pc:sldMkLst>
      </pc:sldChg>
      <pc:sldChg chg="modSp add mod">
        <pc:chgData name="Tommaso Feraco" userId="8cbabe6d-e2e9-4c6f-9bcb-53c015138978" providerId="ADAL" clId="{5579DD8C-9DE1-48EF-8F79-257212C53761}" dt="2025-03-12T16:45:09.972" v="27" actId="27636"/>
        <pc:sldMkLst>
          <pc:docMk/>
          <pc:sldMk cId="0" sldId="476"/>
        </pc:sldMkLst>
        <pc:spChg chg="mod">
          <ac:chgData name="Tommaso Feraco" userId="8cbabe6d-e2e9-4c6f-9bcb-53c015138978" providerId="ADAL" clId="{5579DD8C-9DE1-48EF-8F79-257212C53761}" dt="2025-03-12T16:45:09.972" v="27" actId="27636"/>
          <ac:spMkLst>
            <pc:docMk/>
            <pc:sldMk cId="0" sldId="476"/>
            <ac:spMk id="19459" creationId="{1C321E1D-8F22-E677-D1B9-34A2D8CB048E}"/>
          </ac:spMkLst>
        </pc:spChg>
      </pc:sldChg>
      <pc:sldChg chg="add">
        <pc:chgData name="Tommaso Feraco" userId="8cbabe6d-e2e9-4c6f-9bcb-53c015138978" providerId="ADAL" clId="{5579DD8C-9DE1-48EF-8F79-257212C53761}" dt="2025-03-12T16:47:01.942" v="29"/>
        <pc:sldMkLst>
          <pc:docMk/>
          <pc:sldMk cId="0" sldId="482"/>
        </pc:sldMkLst>
      </pc:sldChg>
    </pc:docChg>
  </pc:docChgLst>
  <pc:docChgLst>
    <pc:chgData name="Tommaso Feraco" userId="8cbabe6d-e2e9-4c6f-9bcb-53c015138978" providerId="ADAL" clId="{3A00B636-509B-4D25-AF10-78AC0B6CF4D3}"/>
    <pc:docChg chg="undo custSel addSld delSld modSld sldOrd">
      <pc:chgData name="Tommaso Feraco" userId="8cbabe6d-e2e9-4c6f-9bcb-53c015138978" providerId="ADAL" clId="{3A00B636-509B-4D25-AF10-78AC0B6CF4D3}" dt="2025-01-08T11:03:10.693" v="184" actId="20577"/>
      <pc:docMkLst>
        <pc:docMk/>
      </pc:docMkLst>
      <pc:sldChg chg="addSp delSp modSp mod modClrScheme chgLayout">
        <pc:chgData name="Tommaso Feraco" userId="8cbabe6d-e2e9-4c6f-9bcb-53c015138978" providerId="ADAL" clId="{3A00B636-509B-4D25-AF10-78AC0B6CF4D3}" dt="2025-01-08T11:03:10.693" v="184" actId="20577"/>
        <pc:sldMkLst>
          <pc:docMk/>
          <pc:sldMk cId="3958907978" sldId="331"/>
        </pc:sldMkLst>
        <pc:spChg chg="mod">
          <ac:chgData name="Tommaso Feraco" userId="8cbabe6d-e2e9-4c6f-9bcb-53c015138978" providerId="ADAL" clId="{3A00B636-509B-4D25-AF10-78AC0B6CF4D3}" dt="2025-01-08T11:03:10.693" v="184" actId="20577"/>
          <ac:spMkLst>
            <pc:docMk/>
            <pc:sldMk cId="3958907978" sldId="331"/>
            <ac:spMk id="2" creationId="{00000000-0000-0000-0000-000000000000}"/>
          </ac:spMkLst>
        </pc:spChg>
        <pc:picChg chg="add mod">
          <ac:chgData name="Tommaso Feraco" userId="8cbabe6d-e2e9-4c6f-9bcb-53c015138978" providerId="ADAL" clId="{3A00B636-509B-4D25-AF10-78AC0B6CF4D3}" dt="2025-01-08T11:00:26.164" v="122" actId="1076"/>
          <ac:picMkLst>
            <pc:docMk/>
            <pc:sldMk cId="3958907978" sldId="331"/>
            <ac:picMk id="8" creationId="{1D711BB9-46AE-E9F5-376F-5485AAAD3316}"/>
          </ac:picMkLst>
        </pc:picChg>
      </pc:sldChg>
      <pc:sldChg chg="modSp new del mod">
        <pc:chgData name="Tommaso Feraco" userId="8cbabe6d-e2e9-4c6f-9bcb-53c015138978" providerId="ADAL" clId="{3A00B636-509B-4D25-AF10-78AC0B6CF4D3}" dt="2025-01-08T11:00:53.036" v="132" actId="47"/>
        <pc:sldMkLst>
          <pc:docMk/>
          <pc:sldMk cId="1202911218" sldId="332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3157649355" sldId="332"/>
        </pc:sldMkLst>
      </pc:sldChg>
      <pc:sldChg chg="new del">
        <pc:chgData name="Tommaso Feraco" userId="8cbabe6d-e2e9-4c6f-9bcb-53c015138978" providerId="ADAL" clId="{3A00B636-509B-4D25-AF10-78AC0B6CF4D3}" dt="2025-01-08T11:00:53.036" v="132" actId="47"/>
        <pc:sldMkLst>
          <pc:docMk/>
          <pc:sldMk cId="1118033219" sldId="333"/>
        </pc:sldMkLst>
      </pc:sldChg>
      <pc:sldChg chg="addSp modSp new mod ord">
        <pc:chgData name="Tommaso Feraco" userId="8cbabe6d-e2e9-4c6f-9bcb-53c015138978" providerId="ADAL" clId="{3A00B636-509B-4D25-AF10-78AC0B6CF4D3}" dt="2025-01-08T11:01:14.140" v="164" actId="20577"/>
        <pc:sldMkLst>
          <pc:docMk/>
          <pc:sldMk cId="3133263973" sldId="334"/>
        </pc:sldMkLst>
        <pc:spChg chg="mod">
          <ac:chgData name="Tommaso Feraco" userId="8cbabe6d-e2e9-4c6f-9bcb-53c015138978" providerId="ADAL" clId="{3A00B636-509B-4D25-AF10-78AC0B6CF4D3}" dt="2025-01-08T11:01:02.353" v="138" actId="20577"/>
          <ac:spMkLst>
            <pc:docMk/>
            <pc:sldMk cId="3133263973" sldId="334"/>
            <ac:spMk id="2" creationId="{4FEBEF87-0190-B063-A141-2C6143E535BA}"/>
          </ac:spMkLst>
        </pc:spChg>
        <pc:spChg chg="mod">
          <ac:chgData name="Tommaso Feraco" userId="8cbabe6d-e2e9-4c6f-9bcb-53c015138978" providerId="ADAL" clId="{3A00B636-509B-4D25-AF10-78AC0B6CF4D3}" dt="2025-01-08T11:01:14.140" v="164" actId="20577"/>
          <ac:spMkLst>
            <pc:docMk/>
            <pc:sldMk cId="3133263973" sldId="334"/>
            <ac:spMk id="3" creationId="{7DEAFD3F-ECF6-115C-5E81-DC0F122761FC}"/>
          </ac:spMkLst>
        </pc:spChg>
      </pc:sldChg>
      <pc:sldChg chg="modSp new mod">
        <pc:chgData name="Tommaso Feraco" userId="8cbabe6d-e2e9-4c6f-9bcb-53c015138978" providerId="ADAL" clId="{3A00B636-509B-4D25-AF10-78AC0B6CF4D3}" dt="2025-01-08T11:00:46.816" v="131" actId="20577"/>
        <pc:sldMkLst>
          <pc:docMk/>
          <pc:sldMk cId="2501711875" sldId="335"/>
        </pc:sldMkLst>
        <pc:spChg chg="mod">
          <ac:chgData name="Tommaso Feraco" userId="8cbabe6d-e2e9-4c6f-9bcb-53c015138978" providerId="ADAL" clId="{3A00B636-509B-4D25-AF10-78AC0B6CF4D3}" dt="2025-01-08T11:00:46.816" v="131" actId="20577"/>
          <ac:spMkLst>
            <pc:docMk/>
            <pc:sldMk cId="2501711875" sldId="335"/>
            <ac:spMk id="2" creationId="{5A242654-DF09-4DD7-3ACB-9B723D6D7217}"/>
          </ac:spMkLst>
        </pc:spChg>
      </pc:sldChg>
      <pc:sldChg chg="new del">
        <pc:chgData name="Tommaso Feraco" userId="8cbabe6d-e2e9-4c6f-9bcb-53c015138978" providerId="ADAL" clId="{3A00B636-509B-4D25-AF10-78AC0B6CF4D3}" dt="2025-01-08T10:56:30.014" v="79" actId="47"/>
        <pc:sldMkLst>
          <pc:docMk/>
          <pc:sldMk cId="4061549985" sldId="335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363110332" sldId="363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2102435921" sldId="364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680883081" sldId="366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3211248629" sldId="371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2014268648" sldId="389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901959481" sldId="390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3585580242" sldId="391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3556487592" sldId="392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2420498322" sldId="401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363741906" sldId="425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375674667" sldId="427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3609067402" sldId="428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4147074572" sldId="430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3974104929" sldId="431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2139937061" sldId="432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1131911910" sldId="434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3966057516" sldId="435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2115158002" sldId="436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544082252" sldId="437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1215871879" sldId="440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369993781" sldId="441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3870521631" sldId="442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3225029566" sldId="443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2955479721" sldId="448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488177127" sldId="449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0" sldId="453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0" sldId="454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0" sldId="456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0" sldId="458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0" sldId="500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3553332225" sldId="513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0" sldId="520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0" sldId="536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0" sldId="537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0" sldId="539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650014534" sldId="540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2661065437" sldId="543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4229340614" sldId="544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2708886760" sldId="545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2165013699" sldId="546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2827715509" sldId="547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2137407649" sldId="550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1044963347" sldId="551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2742082183" sldId="554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1125549457" sldId="557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1460580104" sldId="560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1414225445" sldId="561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2124871416" sldId="562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1735679268" sldId="564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1269049086" sldId="565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235530622" sldId="566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1387313495" sldId="568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2157552331" sldId="569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2997549131" sldId="570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1773881861" sldId="571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2190109555" sldId="572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3788697644" sldId="573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3423463995" sldId="574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1147215705" sldId="583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897468803" sldId="592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3563212149" sldId="597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3975513877" sldId="598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2275428416" sldId="599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3526574922" sldId="600"/>
        </pc:sldMkLst>
      </pc:sldChg>
      <pc:sldChg chg="del">
        <pc:chgData name="Tommaso Feraco" userId="8cbabe6d-e2e9-4c6f-9bcb-53c015138978" providerId="ADAL" clId="{3A00B636-509B-4D25-AF10-78AC0B6CF4D3}" dt="2025-01-08T10:51:57.763" v="0" actId="47"/>
        <pc:sldMkLst>
          <pc:docMk/>
          <pc:sldMk cId="3410130471" sldId="601"/>
        </pc:sldMkLst>
      </pc:sldChg>
    </pc:docChg>
  </pc:docChgLst>
  <pc:docChgLst>
    <pc:chgData name="Tommaso Feraco" userId="8cbabe6d-e2e9-4c6f-9bcb-53c015138978" providerId="ADAL" clId="{721B6EB5-6A9C-4E50-A70A-FF6BFD862BD0}"/>
    <pc:docChg chg="undo custSel addSld delSld modSld">
      <pc:chgData name="Tommaso Feraco" userId="8cbabe6d-e2e9-4c6f-9bcb-53c015138978" providerId="ADAL" clId="{721B6EB5-6A9C-4E50-A70A-FF6BFD862BD0}" dt="2025-01-08T13:29:51.784" v="1581"/>
      <pc:docMkLst>
        <pc:docMk/>
      </pc:docMkLst>
      <pc:sldChg chg="addSp delSp modSp mod">
        <pc:chgData name="Tommaso Feraco" userId="8cbabe6d-e2e9-4c6f-9bcb-53c015138978" providerId="ADAL" clId="{721B6EB5-6A9C-4E50-A70A-FF6BFD862BD0}" dt="2025-01-08T11:25:27.424" v="245" actId="1076"/>
        <pc:sldMkLst>
          <pc:docMk/>
          <pc:sldMk cId="3133263973" sldId="334"/>
        </pc:sldMkLst>
        <pc:spChg chg="mod">
          <ac:chgData name="Tommaso Feraco" userId="8cbabe6d-e2e9-4c6f-9bcb-53c015138978" providerId="ADAL" clId="{721B6EB5-6A9C-4E50-A70A-FF6BFD862BD0}" dt="2025-01-08T11:08:15.236" v="50" actId="121"/>
          <ac:spMkLst>
            <pc:docMk/>
            <pc:sldMk cId="3133263973" sldId="334"/>
            <ac:spMk id="2" creationId="{4FEBEF87-0190-B063-A141-2C6143E535BA}"/>
          </ac:spMkLst>
        </pc:spChg>
        <pc:spChg chg="mod">
          <ac:chgData name="Tommaso Feraco" userId="8cbabe6d-e2e9-4c6f-9bcb-53c015138978" providerId="ADAL" clId="{721B6EB5-6A9C-4E50-A70A-FF6BFD862BD0}" dt="2025-01-08T11:08:42.927" v="82" actId="20577"/>
          <ac:spMkLst>
            <pc:docMk/>
            <pc:sldMk cId="3133263973" sldId="334"/>
            <ac:spMk id="3" creationId="{7DEAFD3F-ECF6-115C-5E81-DC0F122761FC}"/>
          </ac:spMkLst>
        </pc:spChg>
      </pc:sldChg>
      <pc:sldChg chg="modSp mod">
        <pc:chgData name="Tommaso Feraco" userId="8cbabe6d-e2e9-4c6f-9bcb-53c015138978" providerId="ADAL" clId="{721B6EB5-6A9C-4E50-A70A-FF6BFD862BD0}" dt="2025-01-08T11:11:49.680" v="236" actId="27636"/>
        <pc:sldMkLst>
          <pc:docMk/>
          <pc:sldMk cId="2501711875" sldId="335"/>
        </pc:sldMkLst>
        <pc:spChg chg="mod">
          <ac:chgData name="Tommaso Feraco" userId="8cbabe6d-e2e9-4c6f-9bcb-53c015138978" providerId="ADAL" clId="{721B6EB5-6A9C-4E50-A70A-FF6BFD862BD0}" dt="2025-01-08T11:11:49.680" v="236" actId="27636"/>
          <ac:spMkLst>
            <pc:docMk/>
            <pc:sldMk cId="2501711875" sldId="335"/>
            <ac:spMk id="3" creationId="{4DEF9442-3EB2-F2FB-B02D-D0A292A7EB88}"/>
          </ac:spMkLst>
        </pc:spChg>
      </pc:sldChg>
      <pc:sldChg chg="modSp new mod">
        <pc:chgData name="Tommaso Feraco" userId="8cbabe6d-e2e9-4c6f-9bcb-53c015138978" providerId="ADAL" clId="{721B6EB5-6A9C-4E50-A70A-FF6BFD862BD0}" dt="2025-01-08T11:26:19.848" v="283" actId="20577"/>
        <pc:sldMkLst>
          <pc:docMk/>
          <pc:sldMk cId="2080728426" sldId="336"/>
        </pc:sldMkLst>
      </pc:sldChg>
      <pc:sldChg chg="addSp modSp new mod modClrScheme chgLayout">
        <pc:chgData name="Tommaso Feraco" userId="8cbabe6d-e2e9-4c6f-9bcb-53c015138978" providerId="ADAL" clId="{721B6EB5-6A9C-4E50-A70A-FF6BFD862BD0}" dt="2025-01-08T11:28:24.802" v="330" actId="1076"/>
        <pc:sldMkLst>
          <pc:docMk/>
          <pc:sldMk cId="2829398807" sldId="337"/>
        </pc:sldMkLst>
      </pc:sldChg>
      <pc:sldChg chg="addSp modSp add mod modClrScheme chgLayout">
        <pc:chgData name="Tommaso Feraco" userId="8cbabe6d-e2e9-4c6f-9bcb-53c015138978" providerId="ADAL" clId="{721B6EB5-6A9C-4E50-A70A-FF6BFD862BD0}" dt="2025-01-08T11:29:07.935" v="335" actId="26606"/>
        <pc:sldMkLst>
          <pc:docMk/>
          <pc:sldMk cId="211251070" sldId="338"/>
        </pc:sldMkLst>
      </pc:sldChg>
      <pc:sldChg chg="add del">
        <pc:chgData name="Tommaso Feraco" userId="8cbabe6d-e2e9-4c6f-9bcb-53c015138978" providerId="ADAL" clId="{721B6EB5-6A9C-4E50-A70A-FF6BFD862BD0}" dt="2025-01-08T11:27:45.845" v="290" actId="47"/>
        <pc:sldMkLst>
          <pc:docMk/>
          <pc:sldMk cId="2464578890" sldId="338"/>
        </pc:sldMkLst>
      </pc:sldChg>
      <pc:sldChg chg="addSp modSp add mod modClrScheme chgLayout">
        <pc:chgData name="Tommaso Feraco" userId="8cbabe6d-e2e9-4c6f-9bcb-53c015138978" providerId="ADAL" clId="{721B6EB5-6A9C-4E50-A70A-FF6BFD862BD0}" dt="2025-01-08T11:29:39.643" v="339" actId="26606"/>
        <pc:sldMkLst>
          <pc:docMk/>
          <pc:sldMk cId="325724858" sldId="339"/>
        </pc:sldMkLst>
      </pc:sldChg>
      <pc:sldChg chg="add del">
        <pc:chgData name="Tommaso Feraco" userId="8cbabe6d-e2e9-4c6f-9bcb-53c015138978" providerId="ADAL" clId="{721B6EB5-6A9C-4E50-A70A-FF6BFD862BD0}" dt="2025-01-08T11:27:45.845" v="290" actId="47"/>
        <pc:sldMkLst>
          <pc:docMk/>
          <pc:sldMk cId="3292321873" sldId="339"/>
        </pc:sldMkLst>
      </pc:sldChg>
      <pc:sldChg chg="addSp modSp add mod modClrScheme chgLayout">
        <pc:chgData name="Tommaso Feraco" userId="8cbabe6d-e2e9-4c6f-9bcb-53c015138978" providerId="ADAL" clId="{721B6EB5-6A9C-4E50-A70A-FF6BFD862BD0}" dt="2025-01-08T11:29:57.254" v="343" actId="26606"/>
        <pc:sldMkLst>
          <pc:docMk/>
          <pc:sldMk cId="472800581" sldId="340"/>
        </pc:sldMkLst>
      </pc:sldChg>
      <pc:sldChg chg="add del">
        <pc:chgData name="Tommaso Feraco" userId="8cbabe6d-e2e9-4c6f-9bcb-53c015138978" providerId="ADAL" clId="{721B6EB5-6A9C-4E50-A70A-FF6BFD862BD0}" dt="2025-01-08T11:27:45.845" v="290" actId="47"/>
        <pc:sldMkLst>
          <pc:docMk/>
          <pc:sldMk cId="3337385429" sldId="340"/>
        </pc:sldMkLst>
      </pc:sldChg>
      <pc:sldChg chg="addSp modSp add mod modClrScheme chgLayout">
        <pc:chgData name="Tommaso Feraco" userId="8cbabe6d-e2e9-4c6f-9bcb-53c015138978" providerId="ADAL" clId="{721B6EB5-6A9C-4E50-A70A-FF6BFD862BD0}" dt="2025-01-08T11:30:15.510" v="347" actId="26606"/>
        <pc:sldMkLst>
          <pc:docMk/>
          <pc:sldMk cId="246291262" sldId="341"/>
        </pc:sldMkLst>
      </pc:sldChg>
      <pc:sldChg chg="add del">
        <pc:chgData name="Tommaso Feraco" userId="8cbabe6d-e2e9-4c6f-9bcb-53c015138978" providerId="ADAL" clId="{721B6EB5-6A9C-4E50-A70A-FF6BFD862BD0}" dt="2025-01-08T11:27:45.845" v="290" actId="47"/>
        <pc:sldMkLst>
          <pc:docMk/>
          <pc:sldMk cId="1548585322" sldId="341"/>
        </pc:sldMkLst>
      </pc:sldChg>
      <pc:sldChg chg="addSp modSp add mod modClrScheme chgLayout">
        <pc:chgData name="Tommaso Feraco" userId="8cbabe6d-e2e9-4c6f-9bcb-53c015138978" providerId="ADAL" clId="{721B6EB5-6A9C-4E50-A70A-FF6BFD862BD0}" dt="2025-01-08T12:55:58.073" v="1132" actId="15"/>
        <pc:sldMkLst>
          <pc:docMk/>
          <pc:sldMk cId="2401553724" sldId="342"/>
        </pc:sldMkLst>
      </pc:sldChg>
      <pc:sldChg chg="add del">
        <pc:chgData name="Tommaso Feraco" userId="8cbabe6d-e2e9-4c6f-9bcb-53c015138978" providerId="ADAL" clId="{721B6EB5-6A9C-4E50-A70A-FF6BFD862BD0}" dt="2025-01-08T11:27:45.845" v="290" actId="47"/>
        <pc:sldMkLst>
          <pc:docMk/>
          <pc:sldMk cId="2595139447" sldId="342"/>
        </pc:sldMkLst>
      </pc:sldChg>
      <pc:sldChg chg="addSp delSp modSp new mod modClrScheme chgLayout">
        <pc:chgData name="Tommaso Feraco" userId="8cbabe6d-e2e9-4c6f-9bcb-53c015138978" providerId="ADAL" clId="{721B6EB5-6A9C-4E50-A70A-FF6BFD862BD0}" dt="2025-01-08T11:31:32.164" v="356"/>
        <pc:sldMkLst>
          <pc:docMk/>
          <pc:sldMk cId="4269572386" sldId="343"/>
        </pc:sldMkLst>
      </pc:sldChg>
      <pc:sldChg chg="addSp delSp modSp new mod modClrScheme chgLayout">
        <pc:chgData name="Tommaso Feraco" userId="8cbabe6d-e2e9-4c6f-9bcb-53c015138978" providerId="ADAL" clId="{721B6EB5-6A9C-4E50-A70A-FF6BFD862BD0}" dt="2025-01-08T11:31:51.782" v="361"/>
        <pc:sldMkLst>
          <pc:docMk/>
          <pc:sldMk cId="4284435716" sldId="344"/>
        </pc:sldMkLst>
      </pc:sldChg>
      <pc:sldChg chg="addSp delSp modSp add mod">
        <pc:chgData name="Tommaso Feraco" userId="8cbabe6d-e2e9-4c6f-9bcb-53c015138978" providerId="ADAL" clId="{721B6EB5-6A9C-4E50-A70A-FF6BFD862BD0}" dt="2025-01-08T11:32:25.164" v="365"/>
        <pc:sldMkLst>
          <pc:docMk/>
          <pc:sldMk cId="2747216392" sldId="345"/>
        </pc:sldMkLst>
      </pc:sldChg>
      <pc:sldChg chg="addSp delSp modSp new mod">
        <pc:chgData name="Tommaso Feraco" userId="8cbabe6d-e2e9-4c6f-9bcb-53c015138978" providerId="ADAL" clId="{721B6EB5-6A9C-4E50-A70A-FF6BFD862BD0}" dt="2025-01-08T11:33:18.869" v="370"/>
        <pc:sldMkLst>
          <pc:docMk/>
          <pc:sldMk cId="2638366678" sldId="346"/>
        </pc:sldMkLst>
      </pc:sldChg>
      <pc:sldChg chg="addSp delSp modSp add mod">
        <pc:chgData name="Tommaso Feraco" userId="8cbabe6d-e2e9-4c6f-9bcb-53c015138978" providerId="ADAL" clId="{721B6EB5-6A9C-4E50-A70A-FF6BFD862BD0}" dt="2025-01-08T11:33:50.646" v="397" actId="20577"/>
        <pc:sldMkLst>
          <pc:docMk/>
          <pc:sldMk cId="1568016239" sldId="347"/>
        </pc:sldMkLst>
      </pc:sldChg>
      <pc:sldChg chg="addSp delSp modSp new mod modClrScheme chgLayout">
        <pc:chgData name="Tommaso Feraco" userId="8cbabe6d-e2e9-4c6f-9bcb-53c015138978" providerId="ADAL" clId="{721B6EB5-6A9C-4E50-A70A-FF6BFD862BD0}" dt="2025-01-08T11:34:52.472" v="534" actId="5793"/>
        <pc:sldMkLst>
          <pc:docMk/>
          <pc:sldMk cId="1033417308" sldId="348"/>
        </pc:sldMkLst>
      </pc:sldChg>
      <pc:sldChg chg="addSp delSp modSp new mod modClrScheme chgLayout">
        <pc:chgData name="Tommaso Feraco" userId="8cbabe6d-e2e9-4c6f-9bcb-53c015138978" providerId="ADAL" clId="{721B6EB5-6A9C-4E50-A70A-FF6BFD862BD0}" dt="2025-01-08T11:35:31.762" v="562"/>
        <pc:sldMkLst>
          <pc:docMk/>
          <pc:sldMk cId="1598886761" sldId="349"/>
        </pc:sldMkLst>
      </pc:sldChg>
      <pc:sldChg chg="modSp new mod">
        <pc:chgData name="Tommaso Feraco" userId="8cbabe6d-e2e9-4c6f-9bcb-53c015138978" providerId="ADAL" clId="{721B6EB5-6A9C-4E50-A70A-FF6BFD862BD0}" dt="2025-01-08T12:54:07.965" v="1034"/>
        <pc:sldMkLst>
          <pc:docMk/>
          <pc:sldMk cId="3892365488" sldId="350"/>
        </pc:sldMkLst>
      </pc:sldChg>
      <pc:sldChg chg="modSp new mod">
        <pc:chgData name="Tommaso Feraco" userId="8cbabe6d-e2e9-4c6f-9bcb-53c015138978" providerId="ADAL" clId="{721B6EB5-6A9C-4E50-A70A-FF6BFD862BD0}" dt="2025-01-08T12:54:11.132" v="1035"/>
        <pc:sldMkLst>
          <pc:docMk/>
          <pc:sldMk cId="283649177" sldId="351"/>
        </pc:sldMkLst>
      </pc:sldChg>
      <pc:sldChg chg="modSp new mod">
        <pc:chgData name="Tommaso Feraco" userId="8cbabe6d-e2e9-4c6f-9bcb-53c015138978" providerId="ADAL" clId="{721B6EB5-6A9C-4E50-A70A-FF6BFD862BD0}" dt="2025-01-08T12:54:13.163" v="1036"/>
        <pc:sldMkLst>
          <pc:docMk/>
          <pc:sldMk cId="2384235759" sldId="352"/>
        </pc:sldMkLst>
      </pc:sldChg>
      <pc:sldChg chg="modSp new mod">
        <pc:chgData name="Tommaso Feraco" userId="8cbabe6d-e2e9-4c6f-9bcb-53c015138978" providerId="ADAL" clId="{721B6EB5-6A9C-4E50-A70A-FF6BFD862BD0}" dt="2025-01-08T12:54:15.394" v="1037"/>
        <pc:sldMkLst>
          <pc:docMk/>
          <pc:sldMk cId="143297453" sldId="353"/>
        </pc:sldMkLst>
      </pc:sldChg>
      <pc:sldChg chg="addSp modSp new mod modClrScheme chgLayout">
        <pc:chgData name="Tommaso Feraco" userId="8cbabe6d-e2e9-4c6f-9bcb-53c015138978" providerId="ADAL" clId="{721B6EB5-6A9C-4E50-A70A-FF6BFD862BD0}" dt="2025-01-08T13:14:46.830" v="1372" actId="20577"/>
        <pc:sldMkLst>
          <pc:docMk/>
          <pc:sldMk cId="2986285513" sldId="354"/>
        </pc:sldMkLst>
      </pc:sldChg>
      <pc:sldChg chg="addSp delSp modSp new mod modClrScheme chgLayout">
        <pc:chgData name="Tommaso Feraco" userId="8cbabe6d-e2e9-4c6f-9bcb-53c015138978" providerId="ADAL" clId="{721B6EB5-6A9C-4E50-A70A-FF6BFD862BD0}" dt="2025-01-08T12:37:29.633" v="670" actId="20577"/>
        <pc:sldMkLst>
          <pc:docMk/>
          <pc:sldMk cId="1203930760" sldId="355"/>
        </pc:sldMkLst>
      </pc:sldChg>
      <pc:sldChg chg="delSp modSp add">
        <pc:chgData name="Tommaso Feraco" userId="8cbabe6d-e2e9-4c6f-9bcb-53c015138978" providerId="ADAL" clId="{721B6EB5-6A9C-4E50-A70A-FF6BFD862BD0}" dt="2025-01-08T12:37:39.746" v="672" actId="478"/>
        <pc:sldMkLst>
          <pc:docMk/>
          <pc:sldMk cId="1805836824" sldId="356"/>
        </pc:sldMkLst>
      </pc:sldChg>
      <pc:sldChg chg="addSp delSp modSp new mod modClrScheme chgLayout">
        <pc:chgData name="Tommaso Feraco" userId="8cbabe6d-e2e9-4c6f-9bcb-53c015138978" providerId="ADAL" clId="{721B6EB5-6A9C-4E50-A70A-FF6BFD862BD0}" dt="2025-01-08T13:29:51.784" v="1581"/>
        <pc:sldMkLst>
          <pc:docMk/>
          <pc:sldMk cId="3988937490" sldId="357"/>
        </pc:sldMkLst>
      </pc:sldChg>
      <pc:sldChg chg="modSp new mod">
        <pc:chgData name="Tommaso Feraco" userId="8cbabe6d-e2e9-4c6f-9bcb-53c015138978" providerId="ADAL" clId="{721B6EB5-6A9C-4E50-A70A-FF6BFD862BD0}" dt="2025-01-08T12:41:14.551" v="757"/>
        <pc:sldMkLst>
          <pc:docMk/>
          <pc:sldMk cId="3914554063" sldId="358"/>
        </pc:sldMkLst>
      </pc:sldChg>
      <pc:sldChg chg="addSp delSp modSp new mod modClrScheme chgLayout">
        <pc:chgData name="Tommaso Feraco" userId="8cbabe6d-e2e9-4c6f-9bcb-53c015138978" providerId="ADAL" clId="{721B6EB5-6A9C-4E50-A70A-FF6BFD862BD0}" dt="2025-01-08T12:41:17.205" v="758"/>
        <pc:sldMkLst>
          <pc:docMk/>
          <pc:sldMk cId="812887308" sldId="359"/>
        </pc:sldMkLst>
      </pc:sldChg>
      <pc:sldChg chg="addSp delSp modSp new mod modClrScheme chgLayout">
        <pc:chgData name="Tommaso Feraco" userId="8cbabe6d-e2e9-4c6f-9bcb-53c015138978" providerId="ADAL" clId="{721B6EB5-6A9C-4E50-A70A-FF6BFD862BD0}" dt="2025-01-08T12:41:21.859" v="762" actId="27636"/>
        <pc:sldMkLst>
          <pc:docMk/>
          <pc:sldMk cId="3239417615" sldId="360"/>
        </pc:sldMkLst>
      </pc:sldChg>
      <pc:sldChg chg="addSp modSp add mod">
        <pc:chgData name="Tommaso Feraco" userId="8cbabe6d-e2e9-4c6f-9bcb-53c015138978" providerId="ADAL" clId="{721B6EB5-6A9C-4E50-A70A-FF6BFD862BD0}" dt="2025-01-08T12:43:38.764" v="782" actId="1076"/>
        <pc:sldMkLst>
          <pc:docMk/>
          <pc:sldMk cId="256416825" sldId="361"/>
        </pc:sldMkLst>
      </pc:sldChg>
      <pc:sldChg chg="addSp delSp modSp new mod modClrScheme chgLayout">
        <pc:chgData name="Tommaso Feraco" userId="8cbabe6d-e2e9-4c6f-9bcb-53c015138978" providerId="ADAL" clId="{721B6EB5-6A9C-4E50-A70A-FF6BFD862BD0}" dt="2025-01-08T12:44:38.122" v="802" actId="20577"/>
        <pc:sldMkLst>
          <pc:docMk/>
          <pc:sldMk cId="1844550216" sldId="362"/>
        </pc:sldMkLst>
      </pc:sldChg>
      <pc:sldChg chg="addSp delSp modSp add mod">
        <pc:chgData name="Tommaso Feraco" userId="8cbabe6d-e2e9-4c6f-9bcb-53c015138978" providerId="ADAL" clId="{721B6EB5-6A9C-4E50-A70A-FF6BFD862BD0}" dt="2025-01-08T12:46:52.358" v="831" actId="552"/>
        <pc:sldMkLst>
          <pc:docMk/>
          <pc:sldMk cId="675144643" sldId="363"/>
        </pc:sldMkLst>
      </pc:sldChg>
      <pc:sldChg chg="addSp modSp new mod">
        <pc:chgData name="Tommaso Feraco" userId="8cbabe6d-e2e9-4c6f-9bcb-53c015138978" providerId="ADAL" clId="{721B6EB5-6A9C-4E50-A70A-FF6BFD862BD0}" dt="2025-01-08T12:47:40.421" v="862" actId="1076"/>
        <pc:sldMkLst>
          <pc:docMk/>
          <pc:sldMk cId="725046393" sldId="364"/>
        </pc:sldMkLst>
      </pc:sldChg>
      <pc:sldChg chg="addSp delSp modSp new mod">
        <pc:chgData name="Tommaso Feraco" userId="8cbabe6d-e2e9-4c6f-9bcb-53c015138978" providerId="ADAL" clId="{721B6EB5-6A9C-4E50-A70A-FF6BFD862BD0}" dt="2025-01-08T12:48:19.192" v="906" actId="26606"/>
        <pc:sldMkLst>
          <pc:docMk/>
          <pc:sldMk cId="1306084339" sldId="365"/>
        </pc:sldMkLst>
      </pc:sldChg>
      <pc:sldChg chg="addSp delSp modSp add mod">
        <pc:chgData name="Tommaso Feraco" userId="8cbabe6d-e2e9-4c6f-9bcb-53c015138978" providerId="ADAL" clId="{721B6EB5-6A9C-4E50-A70A-FF6BFD862BD0}" dt="2025-01-08T12:49:09.732" v="915" actId="1076"/>
        <pc:sldMkLst>
          <pc:docMk/>
          <pc:sldMk cId="3871051853" sldId="366"/>
        </pc:sldMkLst>
      </pc:sldChg>
      <pc:sldChg chg="addSp delSp modSp new mod">
        <pc:chgData name="Tommaso Feraco" userId="8cbabe6d-e2e9-4c6f-9bcb-53c015138978" providerId="ADAL" clId="{721B6EB5-6A9C-4E50-A70A-FF6BFD862BD0}" dt="2025-01-08T12:49:41.750" v="957" actId="1035"/>
        <pc:sldMkLst>
          <pc:docMk/>
          <pc:sldMk cId="2190756664" sldId="367"/>
        </pc:sldMkLst>
      </pc:sldChg>
      <pc:sldChg chg="modSp new mod">
        <pc:chgData name="Tommaso Feraco" userId="8cbabe6d-e2e9-4c6f-9bcb-53c015138978" providerId="ADAL" clId="{721B6EB5-6A9C-4E50-A70A-FF6BFD862BD0}" dt="2025-01-08T12:54:41.818" v="1054"/>
        <pc:sldMkLst>
          <pc:docMk/>
          <pc:sldMk cId="4253972138" sldId="368"/>
        </pc:sldMkLst>
      </pc:sldChg>
      <pc:sldChg chg="addSp modSp new mod">
        <pc:chgData name="Tommaso Feraco" userId="8cbabe6d-e2e9-4c6f-9bcb-53c015138978" providerId="ADAL" clId="{721B6EB5-6A9C-4E50-A70A-FF6BFD862BD0}" dt="2025-01-08T12:54:44.595" v="1055"/>
        <pc:sldMkLst>
          <pc:docMk/>
          <pc:sldMk cId="2135860919" sldId="369"/>
        </pc:sldMkLst>
      </pc:sldChg>
      <pc:sldChg chg="addSp delSp modSp new mod">
        <pc:chgData name="Tommaso Feraco" userId="8cbabe6d-e2e9-4c6f-9bcb-53c015138978" providerId="ADAL" clId="{721B6EB5-6A9C-4E50-A70A-FF6BFD862BD0}" dt="2025-01-08T12:51:09.170" v="993" actId="20577"/>
        <pc:sldMkLst>
          <pc:docMk/>
          <pc:sldMk cId="4185334186" sldId="370"/>
        </pc:sldMkLst>
      </pc:sldChg>
      <pc:sldChg chg="modSp new mod">
        <pc:chgData name="Tommaso Feraco" userId="8cbabe6d-e2e9-4c6f-9bcb-53c015138978" providerId="ADAL" clId="{721B6EB5-6A9C-4E50-A70A-FF6BFD862BD0}" dt="2025-01-08T12:54:48.695" v="1056"/>
        <pc:sldMkLst>
          <pc:docMk/>
          <pc:sldMk cId="2701345242" sldId="371"/>
        </pc:sldMkLst>
      </pc:sldChg>
      <pc:sldChg chg="add del">
        <pc:chgData name="Tommaso Feraco" userId="8cbabe6d-e2e9-4c6f-9bcb-53c015138978" providerId="ADAL" clId="{721B6EB5-6A9C-4E50-A70A-FF6BFD862BD0}" dt="2025-01-08T12:51:25.154" v="995" actId="47"/>
        <pc:sldMkLst>
          <pc:docMk/>
          <pc:sldMk cId="3700817067" sldId="371"/>
        </pc:sldMkLst>
      </pc:sldChg>
      <pc:sldChg chg="addSp modSp new mod modClrScheme chgLayout">
        <pc:chgData name="Tommaso Feraco" userId="8cbabe6d-e2e9-4c6f-9bcb-53c015138978" providerId="ADAL" clId="{721B6EB5-6A9C-4E50-A70A-FF6BFD862BD0}" dt="2025-01-08T13:17:57.935" v="1538" actId="20577"/>
        <pc:sldMkLst>
          <pc:docMk/>
          <pc:sldMk cId="275578530" sldId="372"/>
        </pc:sldMkLst>
      </pc:sldChg>
      <pc:sldChg chg="addSp modSp new mod">
        <pc:chgData name="Tommaso Feraco" userId="8cbabe6d-e2e9-4c6f-9bcb-53c015138978" providerId="ADAL" clId="{721B6EB5-6A9C-4E50-A70A-FF6BFD862BD0}" dt="2025-01-08T12:55:04.839" v="1126" actId="20577"/>
        <pc:sldMkLst>
          <pc:docMk/>
          <pc:sldMk cId="1592613882" sldId="373"/>
        </pc:sldMkLst>
      </pc:sldChg>
      <pc:sldChg chg="modSp new mod">
        <pc:chgData name="Tommaso Feraco" userId="8cbabe6d-e2e9-4c6f-9bcb-53c015138978" providerId="ADAL" clId="{721B6EB5-6A9C-4E50-A70A-FF6BFD862BD0}" dt="2025-01-08T12:52:33.775" v="1033" actId="20577"/>
        <pc:sldMkLst>
          <pc:docMk/>
          <pc:sldMk cId="1307023396" sldId="374"/>
        </pc:sldMkLst>
      </pc:sldChg>
      <pc:sldChg chg="addSp delSp modSp new mod">
        <pc:chgData name="Tommaso Feraco" userId="8cbabe6d-e2e9-4c6f-9bcb-53c015138978" providerId="ADAL" clId="{721B6EB5-6A9C-4E50-A70A-FF6BFD862BD0}" dt="2025-01-08T13:09:42.200" v="1148" actId="6549"/>
        <pc:sldMkLst>
          <pc:docMk/>
          <pc:sldMk cId="394015805" sldId="375"/>
        </pc:sldMkLst>
      </pc:sldChg>
      <pc:sldChg chg="addSp modSp add mod modClrScheme chgLayout">
        <pc:chgData name="Tommaso Feraco" userId="8cbabe6d-e2e9-4c6f-9bcb-53c015138978" providerId="ADAL" clId="{721B6EB5-6A9C-4E50-A70A-FF6BFD862BD0}" dt="2025-01-08T13:29:22.623" v="1575" actId="26606"/>
        <pc:sldMkLst>
          <pc:docMk/>
          <pc:sldMk cId="864481577" sldId="3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A77BE-6307-4EB8-9EA0-C15EF6FCE318}" type="datetimeFigureOut">
              <a:rPr lang="it-IT" smtClean="0"/>
              <a:pPr/>
              <a:t>12/03/2025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7B592-0E40-4632-91C4-0C92689C5447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9876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7B592-0E40-4632-91C4-0C92689C5447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9284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C2861-B6BE-6F9F-8626-4FD9AC61F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B96957D-AE79-E719-D5B2-6CBF41CD5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A56A88B-D523-7252-DC82-D74578A48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0FA0C6-8CFC-F881-8ECB-731A309B5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7B592-0E40-4632-91C4-0C92689C5447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4361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3841C-B896-B2F9-D4F7-2C78A638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FCA3AAE-7510-62C9-C68C-3E949F3488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DB1FCC4-7F48-77E6-84EA-2F23ED6D6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AF8684-56BE-5B02-DC79-7A5B2C640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7B592-0E40-4632-91C4-0C92689C5447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4953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EE0DE-A4DD-B724-5CC7-88EBA6D44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347C5EB-51E2-B8AF-FF52-2AA28EFAA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EB64FF8-B913-AF88-0894-923B09485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C1D634-9BAF-910E-6179-83E6F1EDE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7B592-0E40-4632-91C4-0C92689C5447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85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D57A5-6A10-A4D4-75BB-E4B5773A8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5E264BA-A198-2F47-87C5-B1086E84A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8552C47-02CA-5ECC-8646-57CEABF4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BDC296-D21E-A8E6-E515-729DC3DD0F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7B592-0E40-4632-91C4-0C92689C5447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5336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7B592-0E40-4632-91C4-0C92689C5447}" type="slidenum">
              <a:rPr lang="it-IT" smtClean="0"/>
              <a:pPr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992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7B592-0E40-4632-91C4-0C92689C5447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4002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immagine diapositiva 1">
            <a:extLst>
              <a:ext uri="{FF2B5EF4-FFF2-40B4-BE49-F238E27FC236}">
                <a16:creationId xmlns:a16="http://schemas.microsoft.com/office/drawing/2014/main" id="{E5A5DCE1-E08A-5A9E-62EB-1625698F83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Segnaposto note 2">
            <a:extLst>
              <a:ext uri="{FF2B5EF4-FFF2-40B4-BE49-F238E27FC236}">
                <a16:creationId xmlns:a16="http://schemas.microsoft.com/office/drawing/2014/main" id="{921DF7FE-10A6-9445-F033-685EFE916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4340" name="Segnaposto numero diapositiva 3">
            <a:extLst>
              <a:ext uri="{FF2B5EF4-FFF2-40B4-BE49-F238E27FC236}">
                <a16:creationId xmlns:a16="http://schemas.microsoft.com/office/drawing/2014/main" id="{9EF41D4F-BC1B-2686-1B4A-555E1F37DA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83BB31-CFCB-4415-ABF4-0B7DB0C26741}" type="slidenum">
              <a:rPr lang="it-IT" altLang="it-IT" b="0" smtClean="0"/>
              <a:pPr/>
              <a:t>6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7B592-0E40-4632-91C4-0C92689C5447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354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egnaposto immagine diapositiva 1">
            <a:extLst>
              <a:ext uri="{FF2B5EF4-FFF2-40B4-BE49-F238E27FC236}">
                <a16:creationId xmlns:a16="http://schemas.microsoft.com/office/drawing/2014/main" id="{45F2BD86-7C4D-4D18-815B-FDDE492E78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Segnaposto note 2">
            <a:extLst>
              <a:ext uri="{FF2B5EF4-FFF2-40B4-BE49-F238E27FC236}">
                <a16:creationId xmlns:a16="http://schemas.microsoft.com/office/drawing/2014/main" id="{EAB98A59-2F1D-89FA-5838-0A6194D5AD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20484" name="Segnaposto numero diapositiva 3">
            <a:extLst>
              <a:ext uri="{FF2B5EF4-FFF2-40B4-BE49-F238E27FC236}">
                <a16:creationId xmlns:a16="http://schemas.microsoft.com/office/drawing/2014/main" id="{5B03ECD2-A35E-ED31-DA0F-7F2184D815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1826036-D25C-49C2-B6BC-84E96BE02052}" type="slidenum">
              <a:rPr lang="it-IT" altLang="it-IT" b="0" smtClean="0"/>
              <a:pPr/>
              <a:t>8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7B592-0E40-4632-91C4-0C92689C5447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241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EBCF6-FAEC-23CF-65D5-909954FFE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9EF30A9-5945-0F1C-1D2C-FBCC79B5F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8350AFF-B30E-0934-EA1F-4C6B04FAB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B67F7C-9766-4D40-1D82-69FA4AF9D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7B592-0E40-4632-91C4-0C92689C5447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5277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7B592-0E40-4632-91C4-0C92689C5447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009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7B592-0E40-4632-91C4-0C92689C5447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447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tangolo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tangolo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/>
              <a:t>Fare clic per modificare lo stile del sottotitolo dello schema</a:t>
            </a:r>
            <a:endParaRPr kumimoji="0" lang="en-US"/>
          </a:p>
        </p:txBody>
      </p:sp>
      <p:sp>
        <p:nvSpPr>
          <p:cNvPr id="28" name="Segnaposto data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3F0DFC2E-0947-49D2-B0E8-16061570D4B2}" type="datetimeFigureOut">
              <a:rPr lang="it-IT" smtClean="0"/>
              <a:pPr/>
              <a:t>12/03/2025</a:t>
            </a:fld>
            <a:endParaRPr lang="it-IT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29" name="Segnaposto numero diapositiva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8E225E-7B55-4753-8D41-8F2B5DF1128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DFC2E-0947-49D2-B0E8-16061570D4B2}" type="datetimeFigureOut">
              <a:rPr lang="it-IT" smtClean="0"/>
              <a:pPr/>
              <a:t>12/03/2025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E225E-7B55-4753-8D41-8F2B5DF1128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F0DFC2E-0947-49D2-B0E8-16061570D4B2}" type="datetimeFigureOut">
              <a:rPr lang="it-IT" smtClean="0"/>
              <a:pPr/>
              <a:t>12/03/2025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Rettangolo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tangolo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tangolo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A8E225E-7B55-4753-8D41-8F2B5DF1128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DFC2E-0947-49D2-B0E8-16061570D4B2}" type="datetimeFigureOut">
              <a:rPr lang="it-IT" smtClean="0"/>
              <a:pPr/>
              <a:t>12/03/2025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A8E225E-7B55-4753-8D41-8F2B5DF11289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7" name="Rettangolo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tangolo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tangolo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DFC2E-0947-49D2-B0E8-16061570D4B2}" type="datetimeFigureOut">
              <a:rPr lang="it-IT" smtClean="0"/>
              <a:pPr/>
              <a:t>12/03/2025</a:t>
            </a:fld>
            <a:endParaRPr lang="it-IT"/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A8E225E-7B55-4753-8D41-8F2B5DF11289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F0DFC2E-0947-49D2-B0E8-16061570D4B2}" type="datetimeFigureOut">
              <a:rPr lang="it-IT" smtClean="0"/>
              <a:pPr/>
              <a:t>12/03/2025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A8E225E-7B55-4753-8D41-8F2B5DF11289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Segnaposto piè di pagina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0" name="Segnaposto data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F0DFC2E-0947-49D2-B0E8-16061570D4B2}" type="datetimeFigureOut">
              <a:rPr lang="it-IT" smtClean="0"/>
              <a:pPr/>
              <a:t>12/03/2025</a:t>
            </a:fld>
            <a:endParaRPr lang="it-IT"/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A8E225E-7B55-4753-8D41-8F2B5DF11289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it-IT"/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DFC2E-0947-49D2-B0E8-16061570D4B2}" type="datetimeFigureOut">
              <a:rPr lang="it-IT" smtClean="0"/>
              <a:pPr/>
              <a:t>12/03/2025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A8E225E-7B55-4753-8D41-8F2B5DF1128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DFC2E-0947-49D2-B0E8-16061570D4B2}" type="datetimeFigureOut">
              <a:rPr lang="it-IT" smtClean="0"/>
              <a:pPr/>
              <a:t>12/03/2025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8E225E-7B55-4753-8D41-8F2B5DF1128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DFC2E-0947-49D2-B0E8-16061570D4B2}" type="datetimeFigureOut">
              <a:rPr lang="it-IT" smtClean="0"/>
              <a:pPr/>
              <a:t>12/03/2025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A8E225E-7B55-4753-8D41-8F2B5DF11289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8" name="Rettangolo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tangolo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tangolo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11" name="Rettangolo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3F0DFC2E-0947-49D2-B0E8-16061570D4B2}" type="datetimeFigureOut">
              <a:rPr lang="it-IT" smtClean="0"/>
              <a:pPr/>
              <a:t>12/03/2025</a:t>
            </a:fld>
            <a:endParaRPr lang="it-IT"/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A8E225E-7B55-4753-8D41-8F2B5DF11289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/>
              <a:t>Fare clic sull'icona per inserire un'immagine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titolo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13" name="Segnaposto testo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  <a:p>
            <a:pPr lvl="1" eaLnBrk="1" latinLnBrk="0" hangingPunct="1"/>
            <a:r>
              <a:rPr kumimoji="0" lang="it-IT"/>
              <a:t>Secondo livello</a:t>
            </a:r>
          </a:p>
          <a:p>
            <a:pPr lvl="2" eaLnBrk="1" latinLnBrk="0" hangingPunct="1"/>
            <a:r>
              <a:rPr kumimoji="0" lang="it-IT"/>
              <a:t>Terzo livello</a:t>
            </a:r>
          </a:p>
          <a:p>
            <a:pPr lvl="3" eaLnBrk="1" latinLnBrk="0" hangingPunct="1"/>
            <a:r>
              <a:rPr kumimoji="0" lang="it-IT"/>
              <a:t>Quarto livello</a:t>
            </a:r>
          </a:p>
          <a:p>
            <a:pPr lvl="4" eaLnBrk="1" latinLnBrk="0" hangingPunct="1"/>
            <a:r>
              <a:rPr kumimoji="0" lang="it-IT"/>
              <a:t>Quinto livello</a:t>
            </a:r>
            <a:endParaRPr kumimoji="0" lang="en-US"/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F0DFC2E-0947-49D2-B0E8-16061570D4B2}" type="datetimeFigureOut">
              <a:rPr lang="it-IT" smtClean="0"/>
              <a:pPr/>
              <a:t>12/03/2025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Rettangolo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tangolo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tangolo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A8E225E-7B55-4753-8D41-8F2B5DF11289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lipsforclass.com/room-personality-room-raiders-highlight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EBEF87-0190-B063-A141-2C6143E535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it-IT" dirty="0"/>
              <a:t>Metodi di ricerca in psicologia della personalità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DEAFD3F-ECF6-115C-5E81-DC0F12276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Carver (capitolo 2) + slide</a:t>
            </a:r>
          </a:p>
        </p:txBody>
      </p:sp>
      <p:pic>
        <p:nvPicPr>
          <p:cNvPr id="4" name="Picture 2" descr="psychology Memes &amp; GIFs - Imgflip">
            <a:extLst>
              <a:ext uri="{FF2B5EF4-FFF2-40B4-BE49-F238E27FC236}">
                <a16:creationId xmlns:a16="http://schemas.microsoft.com/office/drawing/2014/main" id="{D7701E7F-97C5-6951-61D6-90AA91F86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3"/>
          <a:stretch/>
        </p:blipFill>
        <p:spPr bwMode="auto">
          <a:xfrm>
            <a:off x="0" y="0"/>
            <a:ext cx="4139952" cy="416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263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ED7BC-EA6E-9FEA-317D-EDA1C3822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9D9992-DEFB-6D27-4B39-AE6A72B2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L’attendibilità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DF092A-455C-3235-2722-9277616237A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556792"/>
            <a:ext cx="8153400" cy="518457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3200" b="1" dirty="0">
                <a:solidFill>
                  <a:prstClr val="black"/>
                </a:solidFill>
              </a:rPr>
              <a:t>Coerenza interna</a:t>
            </a:r>
          </a:p>
          <a:p>
            <a:pPr marL="0" indent="0">
              <a:buNone/>
            </a:pPr>
            <a:endParaRPr lang="it-IT" sz="32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it-IT" sz="32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it-IT" sz="32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it-IT" sz="32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it-IT" sz="32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it-IT" sz="32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it-IT" sz="3200" dirty="0">
                <a:solidFill>
                  <a:prstClr val="black"/>
                </a:solidFill>
              </a:rPr>
              <a:t>La coerenza interna è quindi un indice di quanto gli item sono correlati tra di loro, quindi quanto è probabile che chi risponde meglio di tutti a un item, sia anche il migliore nell’item successivo!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68948CD-1A7A-BDC5-58D5-6FB7F0F6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58" y="2036444"/>
            <a:ext cx="3600000" cy="2616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29BE770-EB8A-F2DD-4306-7F741C1A0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3" y="2036444"/>
            <a:ext cx="3600000" cy="26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25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71F691-6A6F-39EB-0FB6-D92D4DD5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L’attendibilità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235208-5C80-C346-0996-47B957AD3EF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251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b="1" dirty="0"/>
              <a:t>Inter-</a:t>
            </a:r>
            <a:r>
              <a:rPr lang="it-IT" b="1" dirty="0" err="1"/>
              <a:t>rater</a:t>
            </a:r>
            <a:endParaRPr lang="it-IT" b="1" dirty="0"/>
          </a:p>
          <a:p>
            <a:pPr lvl="1"/>
            <a:r>
              <a:rPr lang="it-IT" dirty="0"/>
              <a:t>Un altro modo di vedere se una misura è attendibile è quello di chiedere a più persone di valutare la stessa cosa. Ad esempio, tutti i prof di una classe valutano il livello di apprendimento di tutti gli studenti della classe.</a:t>
            </a:r>
          </a:p>
          <a:p>
            <a:pPr lvl="2"/>
            <a:r>
              <a:rPr lang="it-IT" dirty="0"/>
              <a:t>Saranno coerenti? Se sì, ogni giudice ordinerà (circa) gli studenti nello stesso modo (Marco &gt; Maria &gt; Matteo &gt; Marika)</a:t>
            </a:r>
          </a:p>
          <a:p>
            <a:pPr lvl="2"/>
            <a:r>
              <a:rPr lang="it-IT" dirty="0"/>
              <a:t>Saranno d’accordo? Se sì, ogni giudice darà valutazioni simili agli studenti (Marco = 9, Maria = 8, Matteo = 7, Marika = 6)</a:t>
            </a:r>
          </a:p>
          <a:p>
            <a:pPr marL="457200" lvl="1" indent="0">
              <a:buNone/>
            </a:pPr>
            <a:r>
              <a:rPr lang="it-IT" dirty="0"/>
              <a:t>Spesso il nostro interesse è che siano principalmente coerenti. Non ci interessa se il prof Rossi sia più</a:t>
            </a:r>
            <a:br>
              <a:rPr lang="it-IT" dirty="0"/>
            </a:br>
            <a:r>
              <a:rPr lang="it-IT" dirty="0"/>
              <a:t>severo della prof Grassi, ma solo che siano </a:t>
            </a:r>
            <a:br>
              <a:rPr lang="it-IT" dirty="0"/>
            </a:br>
            <a:r>
              <a:rPr lang="it-IT" dirty="0"/>
              <a:t>d’accordo su chi è più brava e chi meno</a:t>
            </a:r>
          </a:p>
          <a:p>
            <a:endParaRPr lang="it-IT" dirty="0"/>
          </a:p>
        </p:txBody>
      </p:sp>
      <p:pic>
        <p:nvPicPr>
          <p:cNvPr id="4" name="Picture 5" descr="Foxtrot on ad hoc psychological testing – Mind Hacks">
            <a:extLst>
              <a:ext uri="{FF2B5EF4-FFF2-40B4-BE49-F238E27FC236}">
                <a16:creationId xmlns:a16="http://schemas.microsoft.com/office/drawing/2014/main" id="{AE6C80F5-5123-A39F-FECC-EF22672F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085184"/>
            <a:ext cx="2916081" cy="198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6528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FE122-14BE-90FE-496E-BDB4F68D2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E12779-14FF-B099-80AC-62F73E0C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L’attendibilità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904193-2134-AFC6-F0E9-1C47F3A484D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48802" cy="4925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Inter-</a:t>
            </a:r>
            <a:r>
              <a:rPr lang="it-IT" b="1" dirty="0" err="1"/>
              <a:t>rater</a:t>
            </a:r>
            <a:endParaRPr lang="it-IT" b="1" dirty="0"/>
          </a:p>
          <a:p>
            <a:pPr lvl="1"/>
            <a:r>
              <a:rPr lang="it-IT" dirty="0"/>
              <a:t>MA LE ALTRE PERSONE MI CONOSCONO ABBASTANZA?</a:t>
            </a:r>
          </a:p>
          <a:p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736737-7D08-DB38-CF88-27ACA180861D}"/>
              </a:ext>
            </a:extLst>
          </p:cNvPr>
          <p:cNvSpPr/>
          <p:nvPr/>
        </p:nvSpPr>
        <p:spPr>
          <a:xfrm>
            <a:off x="6678596" y="5446541"/>
            <a:ext cx="22669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0" dirty="0" err="1">
                <a:latin typeface="+mn-lt"/>
              </a:rPr>
              <a:t>Vazire</a:t>
            </a:r>
            <a:r>
              <a:rPr lang="en-US" b="0" dirty="0">
                <a:latin typeface="+mn-lt"/>
              </a:rPr>
              <a:t> &amp; </a:t>
            </a:r>
            <a:r>
              <a:rPr lang="en-US" b="0" dirty="0" err="1">
                <a:latin typeface="+mn-lt"/>
              </a:rPr>
              <a:t>Mehl</a:t>
            </a:r>
            <a:r>
              <a:rPr lang="en-US" b="0" dirty="0">
                <a:latin typeface="+mn-lt"/>
              </a:rPr>
              <a:t> (2008)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EA3C34F-BF71-78A2-312C-DFB89115F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75" t="39815" r="20485" b="31990"/>
          <a:stretch/>
        </p:blipFill>
        <p:spPr>
          <a:xfrm>
            <a:off x="147958" y="4040333"/>
            <a:ext cx="6129461" cy="270483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13F28C4-5EC7-1D5B-12F6-35F5CD6931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04" t="18827" r="20097" b="52977"/>
          <a:stretch/>
        </p:blipFill>
        <p:spPr>
          <a:xfrm>
            <a:off x="1533338" y="2852936"/>
            <a:ext cx="3355759" cy="1450236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F6640E0-77B8-BAFC-A308-2D39A4C8BF9B}"/>
              </a:ext>
            </a:extLst>
          </p:cNvPr>
          <p:cNvCxnSpPr>
            <a:cxnSpLocks/>
          </p:cNvCxnSpPr>
          <p:nvPr/>
        </p:nvCxnSpPr>
        <p:spPr>
          <a:xfrm>
            <a:off x="4826937" y="6014678"/>
            <a:ext cx="136050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3937BCF-314A-ABB0-79DE-C18869B086DD}"/>
              </a:ext>
            </a:extLst>
          </p:cNvPr>
          <p:cNvCxnSpPr>
            <a:cxnSpLocks/>
          </p:cNvCxnSpPr>
          <p:nvPr/>
        </p:nvCxnSpPr>
        <p:spPr>
          <a:xfrm>
            <a:off x="229784" y="6184834"/>
            <a:ext cx="38070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16">
            <a:extLst>
              <a:ext uri="{FF2B5EF4-FFF2-40B4-BE49-F238E27FC236}">
                <a16:creationId xmlns:a16="http://schemas.microsoft.com/office/drawing/2014/main" id="{C948EADE-7403-311B-DA63-17DADA85D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5" t="42593" r="62003" b="17535"/>
          <a:stretch>
            <a:fillRect/>
          </a:stretch>
        </p:blipFill>
        <p:spPr bwMode="auto">
          <a:xfrm>
            <a:off x="6172200" y="3054179"/>
            <a:ext cx="2889250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674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8EB89F-8BAC-06A4-8A36-0B27AF8C7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L’attendibilità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49B252-A2D4-628A-5C01-04308FE5B9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b="1" dirty="0"/>
              <a:t>Test-</a:t>
            </a:r>
            <a:r>
              <a:rPr lang="it-IT" b="1" dirty="0" err="1"/>
              <a:t>retest</a:t>
            </a:r>
            <a:endParaRPr lang="it-IT" b="1" dirty="0"/>
          </a:p>
          <a:p>
            <a:pPr lvl="1"/>
            <a:r>
              <a:rPr lang="it-IT" dirty="0"/>
              <a:t>Un altro modo per valutare l’attendibilità di una misura è che questa valuti le cose sempre nello stesso modo:</a:t>
            </a:r>
          </a:p>
          <a:p>
            <a:pPr lvl="1"/>
            <a:endParaRPr lang="it-IT" dirty="0"/>
          </a:p>
          <a:p>
            <a:pPr marL="457200" lvl="1" indent="0">
              <a:buNone/>
            </a:pPr>
            <a:r>
              <a:rPr lang="it-IT" dirty="0"/>
              <a:t>Se oggi Marta è brava, dovrà esserlo anche domani. Se poi è più brava di Mafalda, dovrà essere più brava di lei anche domani.</a:t>
            </a:r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r>
              <a:rPr lang="it-IT" dirty="0"/>
              <a:t>In questo caso parliamo di correlazione test-</a:t>
            </a:r>
            <a:r>
              <a:rPr lang="it-IT" dirty="0" err="1"/>
              <a:t>retest</a:t>
            </a:r>
            <a:r>
              <a:rPr lang="it-IT" dirty="0"/>
              <a:t>, ossia quanto sono correlate le osservazioni di oggi con quelle di domani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0279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3A58C-4A3D-6FDE-5C5F-65F6D0250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300822-DFF2-B5FC-09A7-466B51F9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L’attendibilità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35EF94-90ED-6FFC-ACB7-8F3DD028981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Test-</a:t>
            </a:r>
            <a:r>
              <a:rPr lang="it-IT" b="1" dirty="0" err="1"/>
              <a:t>retest</a:t>
            </a:r>
            <a:endParaRPr lang="it-IT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7509CD8-A3A9-EADF-3DEC-8EFFC80FA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194" y="2274888"/>
            <a:ext cx="3507409" cy="457517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45570B5-AC0E-BF10-DB92-6FEC36C1D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9" y="2274463"/>
            <a:ext cx="3507735" cy="45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95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061C38C5-D428-FFAC-D3F1-AA6431D88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riguarda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Big Five </a:t>
            </a:r>
            <a:r>
              <a:rPr lang="en-US" dirty="0" err="1"/>
              <a:t>l’attendibilità</a:t>
            </a:r>
            <a:r>
              <a:rPr lang="en-US" dirty="0"/>
              <a:t> test-retest (a </a:t>
            </a:r>
            <a:r>
              <a:rPr lang="en-US" dirty="0" err="1"/>
              <a:t>dieci</a:t>
            </a:r>
            <a:r>
              <a:rPr lang="en-US" dirty="0"/>
              <a:t> anni di </a:t>
            </a:r>
            <a:r>
              <a:rPr lang="en-US" dirty="0" err="1"/>
              <a:t>distanza</a:t>
            </a:r>
            <a:r>
              <a:rPr lang="en-US" dirty="0"/>
              <a:t>) è molto </a:t>
            </a:r>
            <a:r>
              <a:rPr lang="en-US" dirty="0" err="1"/>
              <a:t>alta</a:t>
            </a:r>
            <a:r>
              <a:rPr lang="en-US" dirty="0"/>
              <a:t>, </a:t>
            </a:r>
            <a:r>
              <a:rPr lang="en-US" dirty="0" err="1"/>
              <a:t>specialmente</a:t>
            </a:r>
            <a:r>
              <a:rPr lang="en-US" dirty="0"/>
              <a:t> con </a:t>
            </a:r>
            <a:r>
              <a:rPr lang="en-US" dirty="0" err="1"/>
              <a:t>l’aumentare</a:t>
            </a:r>
            <a:r>
              <a:rPr lang="en-US" dirty="0"/>
              <a:t> </a:t>
            </a:r>
            <a:r>
              <a:rPr lang="en-US" dirty="0" err="1"/>
              <a:t>dell’età</a:t>
            </a:r>
            <a:r>
              <a:rPr lang="en-US" dirty="0"/>
              <a:t>!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6F5D9814-7ED2-0E8A-EECA-42A474583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/>
          <a:p>
            <a:r>
              <a:rPr lang="en-US" dirty="0" err="1"/>
              <a:t>L’attendibilità</a:t>
            </a:r>
            <a:endParaRPr lang="en-US" dirty="0"/>
          </a:p>
        </p:txBody>
      </p:sp>
      <p:pic>
        <p:nvPicPr>
          <p:cNvPr id="5" name="Immagine 17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E828A5EE-791A-F91F-70F7-7306E09D2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" r="-2" b="-2"/>
          <a:stretch/>
        </p:blipFill>
        <p:spPr bwMode="auto">
          <a:xfrm>
            <a:off x="1560576" y="10"/>
            <a:ext cx="7583424" cy="4568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987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olo 1">
            <a:extLst>
              <a:ext uri="{FF2B5EF4-FFF2-40B4-BE49-F238E27FC236}">
                <a16:creationId xmlns:a16="http://schemas.microsoft.com/office/drawing/2014/main" id="{E5E22E98-32F2-E75D-304E-E7553FB95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it-IT" altLang="en-US"/>
              <a:t>Per concludere</a:t>
            </a:r>
            <a:endParaRPr lang="en-GB" alt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421BA3-30C2-00E1-560A-A7F331C3BD3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it-IT" b="1" dirty="0"/>
              <a:t>Attendibilità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it-IT" dirty="0"/>
              <a:t>Una misura, in special modo se psicologica, sarà caratterizzata da un certo margine di errore. Per minimizzare questo margine è fondamentale assicurarci che sia attendibile, quindi che le sue diverse componenti (item) correlino, che diverse persone diano giudizi simili e che i punteggi siano similmente ordinati (quindi correlati) nel tempo.</a:t>
            </a:r>
          </a:p>
          <a:p>
            <a:pPr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53FA1-4F0B-7A3A-C4F3-4A5C1EEC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924BCF-6FD2-6B79-9103-FF298EA1218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Ma basta questo?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528C29F-1553-3254-B38A-2D1417023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22" t="33905" r="26213" b="51903"/>
          <a:stretch/>
        </p:blipFill>
        <p:spPr>
          <a:xfrm>
            <a:off x="662221" y="2078299"/>
            <a:ext cx="7819558" cy="1648645"/>
          </a:xfrm>
          <a:prstGeom prst="rect">
            <a:avLst/>
          </a:prstGeom>
        </p:spPr>
      </p:pic>
      <p:pic>
        <p:nvPicPr>
          <p:cNvPr id="5" name="Picture 2" descr="FANTASIA - Clip dal film &quot;Apprendista prova la sua mano&quot; - YouTube">
            <a:extLst>
              <a:ext uri="{FF2B5EF4-FFF2-40B4-BE49-F238E27FC236}">
                <a16:creationId xmlns:a16="http://schemas.microsoft.com/office/drawing/2014/main" id="{D445693D-2939-F24D-6680-1863BB497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746" y="3481449"/>
            <a:ext cx="4518613" cy="338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171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2D8653-7724-EED2-90AF-33D98EE8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validità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045B48-DE8D-BA8F-2A8E-19BE5C2A7D3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La prima cosa da chiedersi OVVIAMENTE è se gli item/le informazioni che stiamo raccogliendo siano davvero indici di quello che vogliamo misurare.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Cosa può essere indice di amore verso lo studio?</a:t>
            </a:r>
          </a:p>
          <a:p>
            <a:pPr marL="0" indent="0">
              <a:buNone/>
            </a:pPr>
            <a:r>
              <a:rPr lang="it-IT" dirty="0"/>
              <a:t>Cosa può </a:t>
            </a:r>
            <a:r>
              <a:rPr lang="it-IT" dirty="0" err="1"/>
              <a:t>sembrarlo</a:t>
            </a:r>
            <a:r>
              <a:rPr lang="it-IT" dirty="0"/>
              <a:t> erroneamente?</a:t>
            </a:r>
          </a:p>
        </p:txBody>
      </p:sp>
    </p:spTree>
    <p:extLst>
      <p:ext uri="{BB962C8B-B14F-4D97-AF65-F5344CB8AC3E}">
        <p14:creationId xmlns:p14="http://schemas.microsoft.com/office/powerpoint/2010/main" val="350907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AB4197-BF77-686A-7E3B-07376E0B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 anchor="ctr">
            <a:normAutofit/>
          </a:bodyPr>
          <a:lstStyle/>
          <a:p>
            <a:r>
              <a:rPr lang="it-IT" dirty="0"/>
              <a:t>La validità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6A572F-0675-8E79-4909-795A7B832DE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Validità di misura</a:t>
            </a:r>
          </a:p>
          <a:p>
            <a:pPr lvl="1"/>
            <a:r>
              <a:rPr lang="it-IT" sz="2900"/>
              <a:t>Validità di costrutto</a:t>
            </a:r>
          </a:p>
          <a:p>
            <a:pPr lvl="1"/>
            <a:r>
              <a:rPr lang="it-IT" sz="2900"/>
              <a:t>Validità predittiva</a:t>
            </a:r>
          </a:p>
          <a:p>
            <a:pPr lvl="1"/>
            <a:r>
              <a:rPr lang="it-IT" sz="2900"/>
              <a:t>Validità convergente</a:t>
            </a:r>
          </a:p>
          <a:p>
            <a:pPr lvl="1"/>
            <a:r>
              <a:rPr lang="it-IT" sz="2900"/>
              <a:t>Validità discriminante</a:t>
            </a:r>
          </a:p>
          <a:p>
            <a:endParaRPr lang="it-IT" dirty="0"/>
          </a:p>
        </p:txBody>
      </p:sp>
      <p:pic>
        <p:nvPicPr>
          <p:cNvPr id="4" name="Picture 2" descr="58.200+ Fare Centro Foto stock, immagini e fotografie royalty-free - iStock  | Obiettivo, Bersaglio, Target">
            <a:extLst>
              <a:ext uri="{FF2B5EF4-FFF2-40B4-BE49-F238E27FC236}">
                <a16:creationId xmlns:a16="http://schemas.microsoft.com/office/drawing/2014/main" id="{E075D2E9-B9BF-29C1-BFBD-901542C29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59"/>
          <a:stretch/>
        </p:blipFill>
        <p:spPr bwMode="auto">
          <a:xfrm>
            <a:off x="4844901" y="2088751"/>
            <a:ext cx="3886200" cy="357363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76625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 anchor="ctr">
            <a:normAutofit/>
          </a:bodyPr>
          <a:lstStyle/>
          <a:p>
            <a:r>
              <a:rPr lang="it-IT" b="1" dirty="0"/>
              <a:t>Schema delle lezioni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D711BB9-46AE-E9F5-376F-5485AAAD3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3" y="2132856"/>
            <a:ext cx="9045553" cy="37440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8907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355C3-FC59-ABE2-EF38-EE2DDDF40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EF76A4-BBAB-97AE-8B9D-AAA9EA5B8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 anchor="ctr">
            <a:normAutofit/>
          </a:bodyPr>
          <a:lstStyle/>
          <a:p>
            <a:r>
              <a:rPr lang="it-IT" dirty="0"/>
              <a:t>La validità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1ADB2B-A395-46A0-0886-99255FF8FDA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8066856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Validità di costrutto</a:t>
            </a:r>
          </a:p>
          <a:p>
            <a:pPr marL="0" indent="0">
              <a:buNone/>
            </a:pPr>
            <a:r>
              <a:rPr lang="it-IT" dirty="0"/>
              <a:t>È necessario quindi prima riflettere sulla misura, sugli item utilizzati e sulla teoria di riferimento per valutare la bontà degli stessi e la validità di facciata (quanto sembra valido prima di analizzarlo) dello strumento.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Dopo di che possiamo procedere con gli altri aspetti di validità di costrutto.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6949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DBD79-0A69-4A0A-D140-614C8E2F1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DA7FEA-3383-1418-684F-7B1A6AF97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 anchor="ctr">
            <a:normAutofit/>
          </a:bodyPr>
          <a:lstStyle/>
          <a:p>
            <a:r>
              <a:rPr lang="it-IT" dirty="0"/>
              <a:t>La validità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BC3C81-DEC5-A1F9-C07C-50172C96A9A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8066856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Validità predittiva o di criterio</a:t>
            </a:r>
          </a:p>
          <a:p>
            <a:pPr marL="0" indent="0">
              <a:buNone/>
            </a:pPr>
            <a:r>
              <a:rPr lang="it-IT" dirty="0"/>
              <a:t>Indica quanto la scala utilizzata predice ciò che teoricamente ci aspettiamo predica.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La perseveranza cosa deve predire per essere valida?</a:t>
            </a:r>
          </a:p>
          <a:p>
            <a:pPr marL="0" indent="0">
              <a:buNone/>
            </a:pPr>
            <a:r>
              <a:rPr lang="it-IT" dirty="0"/>
              <a:t>E l’intelligenza?</a:t>
            </a:r>
          </a:p>
          <a:p>
            <a:pPr marL="0" indent="0">
              <a:buNone/>
            </a:pPr>
            <a:r>
              <a:rPr lang="it-IT" dirty="0"/>
              <a:t>E l’estroversione?</a:t>
            </a:r>
          </a:p>
        </p:txBody>
      </p:sp>
    </p:spTree>
    <p:extLst>
      <p:ext uri="{BB962C8B-B14F-4D97-AF65-F5344CB8AC3E}">
        <p14:creationId xmlns:p14="http://schemas.microsoft.com/office/powerpoint/2010/main" val="3481536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CC12-0898-A3F4-B206-FBEAEE28F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B24FFB-6B24-E68B-FC43-91EBB300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 anchor="ctr">
            <a:normAutofit/>
          </a:bodyPr>
          <a:lstStyle/>
          <a:p>
            <a:r>
              <a:rPr lang="it-IT" dirty="0"/>
              <a:t>La validità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D1DC33-5258-B4FC-64EE-870C7ACF2D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8066856" cy="4572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altLang="it-IT" b="1" dirty="0"/>
              <a:t>Validità predittiva di un questionario di personalità</a:t>
            </a:r>
          </a:p>
          <a:p>
            <a:r>
              <a:rPr lang="it-IT" altLang="it-IT" dirty="0"/>
              <a:t>Correlazioni con </a:t>
            </a:r>
            <a:br>
              <a:rPr lang="it-IT" altLang="it-IT" dirty="0"/>
            </a:br>
            <a:r>
              <a:rPr lang="it-IT" altLang="it-IT" dirty="0"/>
              <a:t>osservazioni sperimentali</a:t>
            </a:r>
          </a:p>
          <a:p>
            <a:r>
              <a:rPr lang="it-IT" altLang="it-IT" dirty="0"/>
              <a:t>Correlazioni coi </a:t>
            </a:r>
            <a:br>
              <a:rPr lang="it-IT" altLang="it-IT" dirty="0"/>
            </a:br>
            <a:r>
              <a:rPr lang="it-IT" altLang="it-IT" dirty="0"/>
              <a:t>suoni ambientali</a:t>
            </a:r>
          </a:p>
          <a:p>
            <a:r>
              <a:rPr lang="it-IT" altLang="it-IT" dirty="0"/>
              <a:t>Correlazioni con </a:t>
            </a:r>
            <a:br>
              <a:rPr lang="it-IT" altLang="it-IT" dirty="0"/>
            </a:br>
            <a:r>
              <a:rPr lang="it-IT" altLang="it-IT" dirty="0"/>
              <a:t>ambienti di vita</a:t>
            </a:r>
          </a:p>
          <a:p>
            <a:r>
              <a:rPr lang="it-IT" altLang="it-IT" dirty="0"/>
              <a:t>Playlist musicali</a:t>
            </a:r>
          </a:p>
          <a:p>
            <a:r>
              <a:rPr lang="it-IT" altLang="it-IT" dirty="0"/>
              <a:t>Life </a:t>
            </a:r>
            <a:r>
              <a:rPr lang="it-IT" altLang="it-IT" dirty="0" err="1"/>
              <a:t>outcome</a:t>
            </a:r>
            <a:endParaRPr lang="it-IT" altLang="it-IT" dirty="0"/>
          </a:p>
          <a:p>
            <a:r>
              <a:rPr lang="it-IT" altLang="it-IT" dirty="0"/>
              <a:t>…</a:t>
            </a:r>
          </a:p>
          <a:p>
            <a:r>
              <a:rPr lang="it-IT" altLang="it-IT" dirty="0"/>
              <a:t>Ereditarietà</a:t>
            </a:r>
            <a:endParaRPr lang="it-IT" dirty="0"/>
          </a:p>
        </p:txBody>
      </p:sp>
      <p:pic>
        <p:nvPicPr>
          <p:cNvPr id="4" name="Picture 4" descr="Design Bedroom Guess If Introvert Or Extrovert Quiz">
            <a:extLst>
              <a:ext uri="{FF2B5EF4-FFF2-40B4-BE49-F238E27FC236}">
                <a16:creationId xmlns:a16="http://schemas.microsoft.com/office/drawing/2014/main" id="{7EF180DE-3229-C796-761D-58F234FCC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375" y="2852936"/>
            <a:ext cx="5124025" cy="3402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896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F90F0E-27CE-6A83-85CC-50F51424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B6D0A9-FCB2-3E7C-D243-158A264092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it-IT" dirty="0">
                <a:latin typeface="YouTube Noto"/>
              </a:rPr>
              <a:t>MTV ROOM:</a:t>
            </a:r>
            <a:r>
              <a:rPr lang="it-IT" dirty="0">
                <a:solidFill>
                  <a:srgbClr val="FFFFFF"/>
                </a:solidFill>
                <a:latin typeface="YouTube Noto"/>
              </a:rPr>
              <a:t> </a:t>
            </a:r>
            <a:r>
              <a:rPr lang="it-IT" dirty="0">
                <a:solidFill>
                  <a:srgbClr val="FFFFFF"/>
                </a:solidFill>
                <a:latin typeface="YouTube Noto"/>
                <a:hlinkClick r:id="rId2"/>
              </a:rPr>
              <a:t>https://clipsforclass.com/room-personality-room-raiders-highlights</a:t>
            </a:r>
            <a:endParaRPr lang="it-IT" dirty="0">
              <a:solidFill>
                <a:srgbClr val="FFFFFF"/>
              </a:solidFill>
              <a:latin typeface="YouTube Noto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2602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AA488-825E-0C66-AA1E-BF40660A7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C4CCA2-3382-60B0-2317-4F1BB72A0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 anchor="ctr">
            <a:normAutofit/>
          </a:bodyPr>
          <a:lstStyle/>
          <a:p>
            <a:r>
              <a:rPr lang="it-IT" dirty="0"/>
              <a:t>La validità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921D63-1108-58B4-998D-AB0F7D61945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8066856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Validità convergente</a:t>
            </a:r>
          </a:p>
          <a:p>
            <a:pPr marL="0" indent="0">
              <a:buNone/>
            </a:pPr>
            <a:r>
              <a:rPr lang="it-IT" dirty="0"/>
              <a:t>Indica quanto la scala utilizzata correla con altre misure di costrutti simili o ad esso collegati o ad altre misure che valutano lo stesso costrutto.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La perseveranza deve predire i voti (criterio), ma deve per forza essere correlata alla coscienziosità e alla resilienza, altrimenti mancherebbe di alcuni aspetti centrali del costrutto.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736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CD6E3-0BEA-4414-C437-23BC19C32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DF68F6-5018-D492-C60D-1D72A866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 anchor="ctr">
            <a:normAutofit/>
          </a:bodyPr>
          <a:lstStyle/>
          <a:p>
            <a:r>
              <a:rPr lang="it-IT" dirty="0"/>
              <a:t>La validità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91705E-ACB2-1E7C-417A-185C7F1F3D9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8066856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Validità discriminante</a:t>
            </a:r>
          </a:p>
          <a:p>
            <a:pPr marL="0" indent="0">
              <a:buNone/>
            </a:pPr>
            <a:r>
              <a:rPr lang="it-IT" dirty="0"/>
              <a:t>Indica quanto la scala utilizzata si distingua da altre misure di costrutti simili o ad esso collegati.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Se stiamo sviluppando un test di creatività dovremmo dimostrare che i punteggi ottenuti nel test non sono troppo correlati con i punteggi ottenuti in un test di intelligenza generale.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7506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75FB85CD-9978-E8A5-593F-91FC7C9C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esempio di validazione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33AD4F8-DD65-F75C-A3D8-FB778D4155C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La DASS-21</a:t>
            </a:r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r>
              <a:rPr lang="it-IT" b="1" dirty="0"/>
              <a:t>Modello di misura</a:t>
            </a: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4CFFEE3-B635-D393-2741-7B64F5C3F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39" t="23549" r="33106" b="41586"/>
          <a:stretch/>
        </p:blipFill>
        <p:spPr>
          <a:xfrm>
            <a:off x="4973617" y="1608088"/>
            <a:ext cx="3792431" cy="2133902"/>
          </a:xfrm>
          <a:prstGeom prst="rect">
            <a:avLst/>
          </a:prstGeom>
        </p:spPr>
      </p:pic>
      <p:pic>
        <p:nvPicPr>
          <p:cNvPr id="8" name="Picture 2" descr="https://ars.els-cdn.com/content/image/1-s2.0-S0010440X15000565-gr1.jpg">
            <a:extLst>
              <a:ext uri="{FF2B5EF4-FFF2-40B4-BE49-F238E27FC236}">
                <a16:creationId xmlns:a16="http://schemas.microsoft.com/office/drawing/2014/main" id="{3DEEB0A3-EDCB-0F06-12E0-1D4468D4F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3805103"/>
            <a:ext cx="4809900" cy="285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718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603BF-E7AE-20BC-EF85-106C10E58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C0E2F439-CE1F-DC88-012E-C44C9DA9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esempio di validazione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46247A2-FE11-853F-AA68-1D60FD7DEE9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La DASS-21</a:t>
            </a:r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r>
              <a:rPr lang="it-IT" b="1" dirty="0"/>
              <a:t>Consistenza interna</a:t>
            </a: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66A7176-60CC-6BF5-19C1-AF25D122A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39" t="23549" r="33106" b="41586"/>
          <a:stretch/>
        </p:blipFill>
        <p:spPr>
          <a:xfrm>
            <a:off x="4973617" y="1608088"/>
            <a:ext cx="3792431" cy="213390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CC43C20D-94EF-B2C2-F947-F6FB28E82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95" t="38725" r="32631" b="18235"/>
          <a:stretch/>
        </p:blipFill>
        <p:spPr>
          <a:xfrm>
            <a:off x="628649" y="3753852"/>
            <a:ext cx="4530492" cy="309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08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B50DA-41FC-5240-8D7D-FA847BD2E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0D9CB78-295E-AFA7-65C0-A393EEC6B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esempio di validazione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97F6711-8A0A-0793-0555-ED586EB30A8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La DASS-21</a:t>
            </a:r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r>
              <a:rPr lang="it-IT" b="1" dirty="0"/>
              <a:t>Validità convergente e divergente</a:t>
            </a: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693A6D3-12CF-0A58-3ACA-D52EFACF8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39" t="23549" r="33106" b="41586"/>
          <a:stretch/>
        </p:blipFill>
        <p:spPr>
          <a:xfrm>
            <a:off x="5868144" y="1608088"/>
            <a:ext cx="2897904" cy="163057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8E8E7EA-18D8-AC95-6797-76FC587FA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95" t="44526" r="33789" b="24222"/>
          <a:stretch/>
        </p:blipFill>
        <p:spPr>
          <a:xfrm>
            <a:off x="628649" y="3782729"/>
            <a:ext cx="5396766" cy="276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24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546F1-630E-1FD5-ADB7-C9DFE3CC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2EDC9AD8-EF73-AD29-1639-87E7B886F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esempio di validazione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23DE538-C0C3-C378-8C4B-D41CAB85725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La DASS-21</a:t>
            </a:r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r>
              <a:rPr lang="it-IT" b="1" dirty="0"/>
              <a:t>Validità di criterio/predittiva</a:t>
            </a: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800E95A-7301-6036-F7DE-EEE6442D5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39" t="23549" r="33106" b="41586"/>
          <a:stretch/>
        </p:blipFill>
        <p:spPr>
          <a:xfrm>
            <a:off x="5868144" y="1608088"/>
            <a:ext cx="2897904" cy="163057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7270FB3-9EFD-A081-CF24-A1F1B9041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95" t="33833" r="32842" b="26544"/>
          <a:stretch/>
        </p:blipFill>
        <p:spPr>
          <a:xfrm>
            <a:off x="628649" y="3670897"/>
            <a:ext cx="4806464" cy="303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16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A775395-BC66-9109-C167-9917E8C2A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FE3B53-3FFD-A498-7B6E-AAF2794FAA6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589566"/>
            <a:ext cx="4610472" cy="503983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 sz="2400" dirty="0"/>
              <a:t>Nella lezione 3 abbiamo visto le diverse fasi di una ricerca, abbiamo visto che tipologia di dati possiamo raccogliere come psicologi e i diversi approcci metodologici che possiamo adottare per studiare i fenomeni psicologici.</a:t>
            </a:r>
          </a:p>
          <a:p>
            <a:pPr marL="0" indent="0">
              <a:lnSpc>
                <a:spcPct val="90000"/>
              </a:lnSpc>
              <a:buNone/>
            </a:pPr>
            <a:endParaRPr lang="it-IT" sz="2400" dirty="0"/>
          </a:p>
          <a:p>
            <a:pPr marL="0" indent="0">
              <a:lnSpc>
                <a:spcPct val="90000"/>
              </a:lnSpc>
              <a:buNone/>
            </a:pPr>
            <a:r>
              <a:rPr lang="it-IT" sz="2400" dirty="0"/>
              <a:t>Per farlo, abbiamo ipotizzato di misurare l’uso del telefono, l’attenzione, il complottismo, la personalità, il numero di gelati venduti, la soddisfazione di vita…..</a:t>
            </a:r>
          </a:p>
          <a:p>
            <a:pPr>
              <a:lnSpc>
                <a:spcPct val="90000"/>
              </a:lnSpc>
            </a:pPr>
            <a:endParaRPr lang="it-IT" sz="2400" dirty="0"/>
          </a:p>
        </p:txBody>
      </p:sp>
      <p:pic>
        <p:nvPicPr>
          <p:cNvPr id="4" name="Picture 2" descr="Il metodo scientifico - Nicola Megna psicologo psicoterapeuta">
            <a:extLst>
              <a:ext uri="{FF2B5EF4-FFF2-40B4-BE49-F238E27FC236}">
                <a16:creationId xmlns:a16="http://schemas.microsoft.com/office/drawing/2014/main" id="{FA8A8C93-0EAB-B4C1-1101-1CA57765D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" t="48085" r="69217" b="4798"/>
          <a:stretch/>
        </p:blipFill>
        <p:spPr bwMode="auto">
          <a:xfrm>
            <a:off x="5509685" y="1589566"/>
            <a:ext cx="3227597" cy="395670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84600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1720CE-486B-E6B3-4CDF-083DCC84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 anchor="ctr">
            <a:normAutofit/>
          </a:bodyPr>
          <a:lstStyle/>
          <a:p>
            <a:r>
              <a:rPr lang="it-IT" dirty="0"/>
              <a:t>Causalità in misura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FE646A-BF4E-E27F-2802-BC88B0BC8A7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 dirty="0"/>
              <a:t>I costrutti psicologici di solito non sono osservabili. </a:t>
            </a:r>
            <a:endParaRPr lang="it-IT"/>
          </a:p>
          <a:p>
            <a:pPr marL="0" indent="0">
              <a:lnSpc>
                <a:spcPct val="90000"/>
              </a:lnSpc>
              <a:buNone/>
            </a:pPr>
            <a:endParaRPr lang="it-IT"/>
          </a:p>
          <a:p>
            <a:pPr marL="0" indent="0">
              <a:lnSpc>
                <a:spcPct val="90000"/>
              </a:lnSpc>
              <a:buNone/>
            </a:pPr>
            <a:r>
              <a:rPr lang="it-IT" dirty="0"/>
              <a:t>Quello che osserviamo, al massimo, sono comportamenti (risposte) dalle quali inferiamo il costrutto, che resta latente e inosservato.</a:t>
            </a:r>
            <a:endParaRPr lang="it-IT"/>
          </a:p>
          <a:p>
            <a:pPr marL="0" indent="0">
              <a:lnSpc>
                <a:spcPct val="90000"/>
              </a:lnSpc>
              <a:buNone/>
            </a:pPr>
            <a:endParaRPr lang="it-IT"/>
          </a:p>
        </p:txBody>
      </p:sp>
      <p:pic>
        <p:nvPicPr>
          <p:cNvPr id="4" name="Picture 7" descr="Frontiers | Pictorial Personality Traits Questionnaire for Children  (PPTQ-C)—A New Measure of Children's Personality Traits">
            <a:extLst>
              <a:ext uri="{FF2B5EF4-FFF2-40B4-BE49-F238E27FC236}">
                <a16:creationId xmlns:a16="http://schemas.microsoft.com/office/drawing/2014/main" id="{2C71834A-3D55-A9DB-2E21-D12C0BCD0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766" y="1589567"/>
            <a:ext cx="3760469" cy="4572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887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7DBD9-204F-3BF7-4FC5-A7C4019BD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342092-7923-3275-C959-A72D47AB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 anchor="ctr">
            <a:normAutofit/>
          </a:bodyPr>
          <a:lstStyle/>
          <a:p>
            <a:r>
              <a:rPr lang="it-IT" dirty="0"/>
              <a:t>Causalità in misura</a:t>
            </a:r>
          </a:p>
        </p:txBody>
      </p:sp>
      <p:pic>
        <p:nvPicPr>
          <p:cNvPr id="4" name="Picture 7" descr="Frontiers | Pictorial Personality Traits Questionnaire for Children  (PPTQ-C)—A New Measure of Children's Personality Traits">
            <a:extLst>
              <a:ext uri="{FF2B5EF4-FFF2-40B4-BE49-F238E27FC236}">
                <a16:creationId xmlns:a16="http://schemas.microsoft.com/office/drawing/2014/main" id="{E24394D5-BD95-8FAB-948A-EC1F26471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6130" y="1589567"/>
            <a:ext cx="2342105" cy="284754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D86272F6-53B0-0B8E-108D-DDEF8C68250B}"/>
              </a:ext>
            </a:extLst>
          </p:cNvPr>
          <p:cNvSpPr txBox="1">
            <a:spLocks/>
          </p:cNvSpPr>
          <p:nvPr/>
        </p:nvSpPr>
        <p:spPr>
          <a:xfrm>
            <a:off x="612775" y="1600200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it-IT" altLang="en-US"/>
              <a:t>…una questione di direzionalità</a:t>
            </a:r>
            <a:endParaRPr lang="en-US" altLang="en-US" dirty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FC1A0095-95AD-AF10-BE84-B5B180DCA41C}"/>
              </a:ext>
            </a:extLst>
          </p:cNvPr>
          <p:cNvSpPr/>
          <p:nvPr/>
        </p:nvSpPr>
        <p:spPr>
          <a:xfrm>
            <a:off x="3581400" y="3014998"/>
            <a:ext cx="19812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dirty="0"/>
              <a:t>Variabile</a:t>
            </a:r>
          </a:p>
          <a:p>
            <a:pPr algn="ctr">
              <a:defRPr/>
            </a:pPr>
            <a:r>
              <a:rPr lang="it-IT" sz="1200" dirty="0"/>
              <a:t>(es. coscienziosità)</a:t>
            </a:r>
            <a:endParaRPr lang="en-US" sz="1200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069A746-8945-E713-F775-314FB4D4A826}"/>
              </a:ext>
            </a:extLst>
          </p:cNvPr>
          <p:cNvSpPr/>
          <p:nvPr/>
        </p:nvSpPr>
        <p:spPr>
          <a:xfrm>
            <a:off x="1511300" y="505017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dirty="0"/>
              <a:t>Item 1</a:t>
            </a:r>
            <a:endParaRPr lang="en-US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92C16647-6231-A7A1-9DC4-3FC8C518917B}"/>
              </a:ext>
            </a:extLst>
          </p:cNvPr>
          <p:cNvSpPr/>
          <p:nvPr/>
        </p:nvSpPr>
        <p:spPr>
          <a:xfrm>
            <a:off x="2565400" y="505017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dirty="0"/>
              <a:t>Item 2</a:t>
            </a:r>
            <a:endParaRPr lang="en-US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D1CE0A5-2EBA-811F-EA8F-68A340AEE4C4}"/>
              </a:ext>
            </a:extLst>
          </p:cNvPr>
          <p:cNvSpPr/>
          <p:nvPr/>
        </p:nvSpPr>
        <p:spPr>
          <a:xfrm>
            <a:off x="3619500" y="505017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dirty="0"/>
              <a:t>Item 3</a:t>
            </a:r>
            <a:endParaRPr lang="en-US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1174B2A-F5B8-72A7-4AD2-BD1EF3E61AE3}"/>
              </a:ext>
            </a:extLst>
          </p:cNvPr>
          <p:cNvSpPr/>
          <p:nvPr/>
        </p:nvSpPr>
        <p:spPr>
          <a:xfrm>
            <a:off x="4673600" y="505017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dirty="0"/>
              <a:t>Item 4</a:t>
            </a:r>
            <a:endParaRPr lang="en-US" dirty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F8918155-5CE0-8887-772B-8C1E75451A7D}"/>
              </a:ext>
            </a:extLst>
          </p:cNvPr>
          <p:cNvSpPr/>
          <p:nvPr/>
        </p:nvSpPr>
        <p:spPr>
          <a:xfrm>
            <a:off x="5727700" y="505017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dirty="0"/>
              <a:t>Item 5</a:t>
            </a:r>
            <a:endParaRPr lang="en-US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EFC7BC5-0853-59EF-8B20-CBBFB6588444}"/>
              </a:ext>
            </a:extLst>
          </p:cNvPr>
          <p:cNvSpPr/>
          <p:nvPr/>
        </p:nvSpPr>
        <p:spPr>
          <a:xfrm>
            <a:off x="6781800" y="505017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dirty="0"/>
              <a:t>Item 6</a:t>
            </a:r>
            <a:endParaRPr lang="en-US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98744E4D-C28D-D066-EF87-178ADE580250}"/>
              </a:ext>
            </a:extLst>
          </p:cNvPr>
          <p:cNvCxnSpPr>
            <a:stCxn id="20" idx="4"/>
          </p:cNvCxnSpPr>
          <p:nvPr/>
        </p:nvCxnSpPr>
        <p:spPr>
          <a:xfrm flipH="1">
            <a:off x="4114800" y="3929398"/>
            <a:ext cx="457200" cy="11207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F3483516-A76D-EF57-0CCC-0CC300057B5E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4572000" y="3929398"/>
            <a:ext cx="457200" cy="11207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4675940-97D8-74A9-8F51-B95FD80BD512}"/>
              </a:ext>
            </a:extLst>
          </p:cNvPr>
          <p:cNvCxnSpPr>
            <a:cxnSpLocks/>
            <a:stCxn id="20" idx="4"/>
            <a:endCxn id="25" idx="0"/>
          </p:cNvCxnSpPr>
          <p:nvPr/>
        </p:nvCxnSpPr>
        <p:spPr>
          <a:xfrm>
            <a:off x="4572000" y="3929398"/>
            <a:ext cx="1612900" cy="11207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EEC9BBA-95BA-E7FC-A01F-EBAEFC72CC35}"/>
              </a:ext>
            </a:extLst>
          </p:cNvPr>
          <p:cNvCxnSpPr>
            <a:endCxn id="26" idx="0"/>
          </p:cNvCxnSpPr>
          <p:nvPr/>
        </p:nvCxnSpPr>
        <p:spPr>
          <a:xfrm>
            <a:off x="4572000" y="3929398"/>
            <a:ext cx="2667000" cy="11207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87772410-93D4-0F6E-562F-E0AA79F4A211}"/>
              </a:ext>
            </a:extLst>
          </p:cNvPr>
          <p:cNvCxnSpPr>
            <a:stCxn id="20" idx="4"/>
            <a:endCxn id="22" idx="0"/>
          </p:cNvCxnSpPr>
          <p:nvPr/>
        </p:nvCxnSpPr>
        <p:spPr>
          <a:xfrm flipH="1">
            <a:off x="3022600" y="3929398"/>
            <a:ext cx="1549400" cy="11207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DC9EBDE-5A31-9E4C-1FD1-947BB8BCB6B7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1968500" y="3929398"/>
            <a:ext cx="2603500" cy="11207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627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D2DD7D-D237-9DCE-DD22-561D91D9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 anchor="ctr">
            <a:normAutofit/>
          </a:bodyPr>
          <a:lstStyle/>
          <a:p>
            <a:r>
              <a:rPr lang="it-IT" dirty="0"/>
              <a:t>Misurare i fenomeni psicologici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AA7983-A83D-6606-A8D7-E90729467BB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>
            <a:normAutofit/>
          </a:bodyPr>
          <a:lstStyle/>
          <a:p>
            <a:r>
              <a:rPr lang="it-IT" b="1" dirty="0"/>
              <a:t>Misuriamo la personalità delle persone ??</a:t>
            </a:r>
          </a:p>
          <a:p>
            <a:endParaRPr lang="it-IT" dirty="0"/>
          </a:p>
        </p:txBody>
      </p:sp>
      <p:pic>
        <p:nvPicPr>
          <p:cNvPr id="6" name="Picture 2" descr="Minions - WHAT ?! - YouTube">
            <a:extLst>
              <a:ext uri="{FF2B5EF4-FFF2-40B4-BE49-F238E27FC236}">
                <a16:creationId xmlns:a16="http://schemas.microsoft.com/office/drawing/2014/main" id="{5548C657-39E8-4C01-2F49-798E86559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5" t="4279" r="22369" b="-676"/>
          <a:stretch/>
        </p:blipFill>
        <p:spPr bwMode="auto">
          <a:xfrm>
            <a:off x="5063023" y="1589567"/>
            <a:ext cx="3449955" cy="4572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529784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6CE980-0FDB-A1FD-77E7-629E2C91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misura in psicologia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56C786-9FF0-3300-522C-84C17A98963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La misura è alla base della scienza psicologica e senza di questa sarebbe impossibile testare quantitativamente delle ipotesi 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BAA695-13D5-F64A-E2F4-5861F0B23A46}"/>
              </a:ext>
            </a:extLst>
          </p:cNvPr>
          <p:cNvSpPr txBox="1"/>
          <p:nvPr/>
        </p:nvSpPr>
        <p:spPr>
          <a:xfrm>
            <a:off x="1493240" y="4001294"/>
            <a:ext cx="10905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a typeface="Verdana" panose="020B0604030504040204" pitchFamily="34" charset="0"/>
              </a:rPr>
              <a:t>TEORIA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A4AE9BC-0CE0-4A23-5E04-74EFBC82E82F}"/>
              </a:ext>
            </a:extLst>
          </p:cNvPr>
          <p:cNvCxnSpPr>
            <a:stCxn id="4" idx="3"/>
          </p:cNvCxnSpPr>
          <p:nvPr/>
        </p:nvCxnSpPr>
        <p:spPr>
          <a:xfrm>
            <a:off x="2583809" y="4185960"/>
            <a:ext cx="620785" cy="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C51E963-31F7-5E5A-8517-8471B61DF5BC}"/>
              </a:ext>
            </a:extLst>
          </p:cNvPr>
          <p:cNvSpPr txBox="1"/>
          <p:nvPr/>
        </p:nvSpPr>
        <p:spPr>
          <a:xfrm>
            <a:off x="3204594" y="4001294"/>
            <a:ext cx="10905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a typeface="Verdana" panose="020B0604030504040204" pitchFamily="34" charset="0"/>
              </a:rPr>
              <a:t>MISURA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203663F-9C43-D499-A19E-899C85F4176A}"/>
              </a:ext>
            </a:extLst>
          </p:cNvPr>
          <p:cNvSpPr txBox="1"/>
          <p:nvPr/>
        </p:nvSpPr>
        <p:spPr>
          <a:xfrm>
            <a:off x="4915948" y="4001294"/>
            <a:ext cx="10905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a typeface="Verdana" panose="020B0604030504040204" pitchFamily="34" charset="0"/>
              </a:rPr>
              <a:t>METODI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9C0D0228-C42B-2CB8-0018-342B70B20ECB}"/>
              </a:ext>
            </a:extLst>
          </p:cNvPr>
          <p:cNvCxnSpPr/>
          <p:nvPr/>
        </p:nvCxnSpPr>
        <p:spPr>
          <a:xfrm>
            <a:off x="4295163" y="4185960"/>
            <a:ext cx="620785" cy="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D5E1CF79-869F-74D9-B60F-8DC9334CF2D9}"/>
              </a:ext>
            </a:extLst>
          </p:cNvPr>
          <p:cNvCxnSpPr/>
          <p:nvPr/>
        </p:nvCxnSpPr>
        <p:spPr>
          <a:xfrm>
            <a:off x="6006517" y="4185814"/>
            <a:ext cx="620785" cy="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AC65AA5-FFDC-E400-EC1D-89F0962C4DE8}"/>
              </a:ext>
            </a:extLst>
          </p:cNvPr>
          <p:cNvSpPr txBox="1"/>
          <p:nvPr/>
        </p:nvSpPr>
        <p:spPr>
          <a:xfrm>
            <a:off x="6627302" y="4001294"/>
            <a:ext cx="10905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a typeface="Verdana" panose="020B0604030504040204" pitchFamily="34" charset="0"/>
              </a:rPr>
              <a:t>RISULTATI</a:t>
            </a:r>
          </a:p>
        </p:txBody>
      </p:sp>
      <p:cxnSp>
        <p:nvCxnSpPr>
          <p:cNvPr id="11" name="Connettore curvo 10">
            <a:extLst>
              <a:ext uri="{FF2B5EF4-FFF2-40B4-BE49-F238E27FC236}">
                <a16:creationId xmlns:a16="http://schemas.microsoft.com/office/drawing/2014/main" id="{9B832336-2907-4F46-4846-03D3B92588D0}"/>
              </a:ext>
            </a:extLst>
          </p:cNvPr>
          <p:cNvCxnSpPr>
            <a:stCxn id="10" idx="2"/>
            <a:endCxn id="4" idx="2"/>
          </p:cNvCxnSpPr>
          <p:nvPr/>
        </p:nvCxnSpPr>
        <p:spPr>
          <a:xfrm rot="5400000">
            <a:off x="4605556" y="1803595"/>
            <a:ext cx="12700" cy="5134062"/>
          </a:xfrm>
          <a:prstGeom prst="curvedConnector3">
            <a:avLst>
              <a:gd name="adj1" fmla="val 437615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054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>
            <a:extLst>
              <a:ext uri="{FF2B5EF4-FFF2-40B4-BE49-F238E27FC236}">
                <a16:creationId xmlns:a16="http://schemas.microsoft.com/office/drawing/2014/main" id="{11A021BB-A4A7-EF0E-6142-0014437A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it-IT" altLang="it-IT"/>
              <a:t>L’importanza dell’assessment</a:t>
            </a:r>
            <a:endParaRPr lang="en-GB" altLang="it-IT"/>
          </a:p>
        </p:txBody>
      </p:sp>
      <p:grpSp>
        <p:nvGrpSpPr>
          <p:cNvPr id="13315" name="Gruppo 11">
            <a:extLst>
              <a:ext uri="{FF2B5EF4-FFF2-40B4-BE49-F238E27FC236}">
                <a16:creationId xmlns:a16="http://schemas.microsoft.com/office/drawing/2014/main" id="{1158D863-EE51-1311-1805-929F9940C8D4}"/>
              </a:ext>
            </a:extLst>
          </p:cNvPr>
          <p:cNvGrpSpPr>
            <a:grpSpLocks/>
          </p:cNvGrpSpPr>
          <p:nvPr/>
        </p:nvGrpSpPr>
        <p:grpSpPr bwMode="auto">
          <a:xfrm>
            <a:off x="612775" y="1752600"/>
            <a:ext cx="8153400" cy="449263"/>
            <a:chOff x="1300293" y="1825625"/>
            <a:chExt cx="6224631" cy="375682"/>
          </a:xfrm>
        </p:grpSpPr>
        <p:sp>
          <p:nvSpPr>
            <p:cNvPr id="13321" name="CasellaDiTesto 12">
              <a:extLst>
                <a:ext uri="{FF2B5EF4-FFF2-40B4-BE49-F238E27FC236}">
                  <a16:creationId xmlns:a16="http://schemas.microsoft.com/office/drawing/2014/main" id="{835123A4-7408-6EF4-D913-A1B20330AD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0293" y="1825625"/>
              <a:ext cx="1090569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it-IT" altLang="en-US">
                  <a:ea typeface="Verdana" panose="020B0604030504040204" pitchFamily="34" charset="0"/>
                  <a:cs typeface="Verdana" panose="020B0604030504040204" pitchFamily="34" charset="0"/>
                </a:rPr>
                <a:t>TEORIA</a:t>
              </a:r>
            </a:p>
          </p:txBody>
        </p: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3225CD91-7483-2A0A-5A28-FF8BFD61A78C}"/>
                </a:ext>
              </a:extLst>
            </p:cNvPr>
            <p:cNvCxnSpPr>
              <a:stCxn id="13321" idx="3"/>
            </p:cNvCxnSpPr>
            <p:nvPr/>
          </p:nvCxnSpPr>
          <p:spPr>
            <a:xfrm>
              <a:off x="2391058" y="2010147"/>
              <a:ext cx="6205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23" name="CasellaDiTesto 14">
              <a:extLst>
                <a:ext uri="{FF2B5EF4-FFF2-40B4-BE49-F238E27FC236}">
                  <a16:creationId xmlns:a16="http://schemas.microsoft.com/office/drawing/2014/main" id="{473EDB79-9B48-C435-CDC0-FAF43E5858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1647" y="1825625"/>
              <a:ext cx="1090569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it-IT" altLang="en-US">
                  <a:ea typeface="Verdana" panose="020B0604030504040204" pitchFamily="34" charset="0"/>
                  <a:cs typeface="Verdana" panose="020B0604030504040204" pitchFamily="34" charset="0"/>
                </a:rPr>
                <a:t>MISURA</a:t>
              </a:r>
            </a:p>
          </p:txBody>
        </p:sp>
        <p:sp>
          <p:nvSpPr>
            <p:cNvPr id="13324" name="CasellaDiTesto 15">
              <a:extLst>
                <a:ext uri="{FF2B5EF4-FFF2-40B4-BE49-F238E27FC236}">
                  <a16:creationId xmlns:a16="http://schemas.microsoft.com/office/drawing/2014/main" id="{3EE2F3FC-F93F-FF63-8A13-F41CB35EAB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3001" y="1825625"/>
              <a:ext cx="1090569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it-IT" altLang="en-US">
                  <a:ea typeface="Verdana" panose="020B0604030504040204" pitchFamily="34" charset="0"/>
                  <a:cs typeface="Verdana" panose="020B0604030504040204" pitchFamily="34" charset="0"/>
                </a:rPr>
                <a:t>METODI</a:t>
              </a:r>
            </a:p>
          </p:txBody>
        </p: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DCD0EDFD-8BE9-543C-4EC8-DFD67FF639B9}"/>
                </a:ext>
              </a:extLst>
            </p:cNvPr>
            <p:cNvCxnSpPr/>
            <p:nvPr/>
          </p:nvCxnSpPr>
          <p:spPr>
            <a:xfrm>
              <a:off x="4102347" y="2010147"/>
              <a:ext cx="6205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C0D71F00-4B17-325A-60BE-88CFB1879171}"/>
                </a:ext>
              </a:extLst>
            </p:cNvPr>
            <p:cNvCxnSpPr/>
            <p:nvPr/>
          </p:nvCxnSpPr>
          <p:spPr>
            <a:xfrm>
              <a:off x="5813635" y="2010147"/>
              <a:ext cx="6205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27" name="CasellaDiTesto 18">
              <a:extLst>
                <a:ext uri="{FF2B5EF4-FFF2-40B4-BE49-F238E27FC236}">
                  <a16:creationId xmlns:a16="http://schemas.microsoft.com/office/drawing/2014/main" id="{F983072B-92A5-35D2-A474-58A97FB710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4355" y="1825625"/>
              <a:ext cx="1090569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it-IT" altLang="en-US">
                  <a:ea typeface="Verdana" panose="020B0604030504040204" pitchFamily="34" charset="0"/>
                  <a:cs typeface="Verdana" panose="020B0604030504040204" pitchFamily="34" charset="0"/>
                </a:rPr>
                <a:t>RISULTATI</a:t>
              </a:r>
            </a:p>
          </p:txBody>
        </p:sp>
        <p:cxnSp>
          <p:nvCxnSpPr>
            <p:cNvPr id="20" name="Connettore curvo 19">
              <a:extLst>
                <a:ext uri="{FF2B5EF4-FFF2-40B4-BE49-F238E27FC236}">
                  <a16:creationId xmlns:a16="http://schemas.microsoft.com/office/drawing/2014/main" id="{679FBC05-BA11-7BEB-0AD0-23CDCC6A1C25}"/>
                </a:ext>
              </a:extLst>
            </p:cNvPr>
            <p:cNvCxnSpPr>
              <a:stCxn id="13327" idx="2"/>
              <a:endCxn id="13321" idx="2"/>
            </p:cNvCxnSpPr>
            <p:nvPr/>
          </p:nvCxnSpPr>
          <p:spPr>
            <a:xfrm rot="5400000">
              <a:off x="4412031" y="-372263"/>
              <a:ext cx="13275" cy="5133866"/>
            </a:xfrm>
            <a:prstGeom prst="curvedConnector3">
              <a:avLst>
                <a:gd name="adj1" fmla="val 437615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16" name="Immagine 20">
            <a:extLst>
              <a:ext uri="{FF2B5EF4-FFF2-40B4-BE49-F238E27FC236}">
                <a16:creationId xmlns:a16="http://schemas.microsoft.com/office/drawing/2014/main" id="{65D12558-2A64-FB1B-56F8-0FB76FC98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0" t="38229" r="31651" b="45067"/>
          <a:stretch>
            <a:fillRect/>
          </a:stretch>
        </p:blipFill>
        <p:spPr bwMode="auto">
          <a:xfrm rot="-257637">
            <a:off x="309563" y="3314700"/>
            <a:ext cx="42767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Immagine 21">
            <a:extLst>
              <a:ext uri="{FF2B5EF4-FFF2-40B4-BE49-F238E27FC236}">
                <a16:creationId xmlns:a16="http://schemas.microsoft.com/office/drawing/2014/main" id="{26B6B42F-FF1B-30A3-418F-A177AF876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4" t="17435" r="30917" b="55429"/>
          <a:stretch>
            <a:fillRect/>
          </a:stretch>
        </p:blipFill>
        <p:spPr bwMode="auto">
          <a:xfrm rot="507187">
            <a:off x="4146550" y="3282950"/>
            <a:ext cx="3738563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Immagine 22">
            <a:extLst>
              <a:ext uri="{FF2B5EF4-FFF2-40B4-BE49-F238E27FC236}">
                <a16:creationId xmlns:a16="http://schemas.microsoft.com/office/drawing/2014/main" id="{273AD939-459F-6CDA-BE45-18396E731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1" t="18991" r="29633" b="49380"/>
          <a:stretch>
            <a:fillRect/>
          </a:stretch>
        </p:blipFill>
        <p:spPr bwMode="auto">
          <a:xfrm rot="933300">
            <a:off x="222250" y="4797425"/>
            <a:ext cx="475297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CasellaDiTesto 23">
            <a:extLst>
              <a:ext uri="{FF2B5EF4-FFF2-40B4-BE49-F238E27FC236}">
                <a16:creationId xmlns:a16="http://schemas.microsoft.com/office/drawing/2014/main" id="{B9344C38-1E30-BEB3-1722-2FF6EE23000D}"/>
              </a:ext>
            </a:extLst>
          </p:cNvPr>
          <p:cNvSpPr txBox="1">
            <a:spLocks noChangeArrowheads="1"/>
          </p:cNvSpPr>
          <p:nvPr/>
        </p:nvSpPr>
        <p:spPr bwMode="auto">
          <a:xfrm rot="-799440">
            <a:off x="3035300" y="1235075"/>
            <a:ext cx="82073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en-US" sz="900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3320" name="Immagine 24">
            <a:extLst>
              <a:ext uri="{FF2B5EF4-FFF2-40B4-BE49-F238E27FC236}">
                <a16:creationId xmlns:a16="http://schemas.microsoft.com/office/drawing/2014/main" id="{C222E0A8-5A87-BB09-F5C4-87215F683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8" t="42384" r="24954" b="36510"/>
          <a:stretch>
            <a:fillRect/>
          </a:stretch>
        </p:blipFill>
        <p:spPr bwMode="auto">
          <a:xfrm rot="-1129212">
            <a:off x="4321175" y="4932363"/>
            <a:ext cx="4706938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BF3A70-FEB8-42DC-B9DD-D1F758DB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Una buona misura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FFCED6-2C27-6D47-384B-40A573A7B22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/>
              <a:t>Quali sono le caratteristiche di una buona misura psicologica?</a:t>
            </a:r>
          </a:p>
          <a:p>
            <a:r>
              <a:rPr lang="it-IT" dirty="0"/>
              <a:t>Attendibilità</a:t>
            </a:r>
          </a:p>
          <a:p>
            <a:pPr lvl="1"/>
            <a:r>
              <a:rPr lang="it-IT" dirty="0"/>
              <a:t>Coerenza interna</a:t>
            </a:r>
          </a:p>
          <a:p>
            <a:pPr lvl="1"/>
            <a:r>
              <a:rPr lang="it-IT" dirty="0"/>
              <a:t>Inter-</a:t>
            </a:r>
            <a:r>
              <a:rPr lang="it-IT" dirty="0" err="1"/>
              <a:t>rater</a:t>
            </a:r>
            <a:r>
              <a:rPr lang="it-IT" dirty="0"/>
              <a:t> (accordo fra giudici)</a:t>
            </a:r>
          </a:p>
          <a:p>
            <a:pPr lvl="1"/>
            <a:r>
              <a:rPr lang="it-IT" dirty="0"/>
              <a:t>Stabilità temporale (test-</a:t>
            </a:r>
            <a:r>
              <a:rPr lang="it-IT" dirty="0" err="1"/>
              <a:t>retest</a:t>
            </a:r>
            <a:r>
              <a:rPr lang="it-IT" dirty="0"/>
              <a:t>)</a:t>
            </a:r>
          </a:p>
          <a:p>
            <a:r>
              <a:rPr lang="it-IT" dirty="0"/>
              <a:t>Validità della misura</a:t>
            </a:r>
          </a:p>
          <a:p>
            <a:pPr lvl="1"/>
            <a:r>
              <a:rPr lang="it-IT" dirty="0"/>
              <a:t>Validità di costrutto</a:t>
            </a:r>
          </a:p>
          <a:p>
            <a:pPr lvl="1"/>
            <a:r>
              <a:rPr lang="it-IT" dirty="0"/>
              <a:t>Validità predittiva</a:t>
            </a:r>
          </a:p>
          <a:p>
            <a:pPr lvl="1"/>
            <a:r>
              <a:rPr lang="it-IT" dirty="0"/>
              <a:t>Validità convergente</a:t>
            </a:r>
          </a:p>
          <a:p>
            <a:pPr lvl="1"/>
            <a:r>
              <a:rPr lang="it-IT" dirty="0"/>
              <a:t>Validità discriminante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62714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olo 1">
            <a:extLst>
              <a:ext uri="{FF2B5EF4-FFF2-40B4-BE49-F238E27FC236}">
                <a16:creationId xmlns:a16="http://schemas.microsoft.com/office/drawing/2014/main" id="{EE744F67-88C8-9D84-59E2-78EA1F21B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it-IT" altLang="it-IT"/>
              <a:t>Attendibilità</a:t>
            </a:r>
            <a:endParaRPr lang="en-GB" altLang="it-IT"/>
          </a:p>
        </p:txBody>
      </p:sp>
      <p:sp>
        <p:nvSpPr>
          <p:cNvPr id="19459" name="Segnaposto contenuto 2">
            <a:extLst>
              <a:ext uri="{FF2B5EF4-FFF2-40B4-BE49-F238E27FC236}">
                <a16:creationId xmlns:a16="http://schemas.microsoft.com/office/drawing/2014/main" id="{1C321E1D-8F22-E677-D1B9-34A2D8CB048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01638" y="1600200"/>
            <a:ext cx="2362200" cy="44958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it-IT" altLang="it-IT"/>
              <a:t>Consistenza interna</a:t>
            </a:r>
          </a:p>
          <a:p>
            <a:pPr marL="0" indent="0" algn="ctr">
              <a:buFont typeface="Wingdings" panose="05000000000000000000" pitchFamily="2" charset="2"/>
              <a:buNone/>
            </a:pPr>
            <a:endParaRPr lang="it-IT" altLang="it-IT"/>
          </a:p>
          <a:p>
            <a:pPr marL="0" indent="0" algn="ctr">
              <a:buFont typeface="Wingdings" panose="05000000000000000000" pitchFamily="2" charset="2"/>
              <a:buNone/>
            </a:pPr>
            <a:endParaRPr lang="it-IT" altLang="it-IT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it-IT" altLang="it-IT"/>
              <a:t>Correlazione test-retest</a:t>
            </a:r>
          </a:p>
          <a:p>
            <a:pPr marL="0" indent="0" algn="ctr">
              <a:buFont typeface="Wingdings" panose="05000000000000000000" pitchFamily="2" charset="2"/>
              <a:buNone/>
            </a:pPr>
            <a:endParaRPr lang="it-IT" altLang="it-IT"/>
          </a:p>
          <a:p>
            <a:pPr marL="0" indent="0" algn="ctr">
              <a:buFont typeface="Wingdings" panose="05000000000000000000" pitchFamily="2" charset="2"/>
              <a:buNone/>
            </a:pPr>
            <a:endParaRPr lang="it-IT" altLang="it-IT"/>
          </a:p>
          <a:p>
            <a:pPr marL="0" indent="0" algn="ctr">
              <a:buFont typeface="Wingdings" panose="05000000000000000000" pitchFamily="2" charset="2"/>
              <a:buNone/>
            </a:pPr>
            <a:endParaRPr lang="it-IT" altLang="it-IT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it-IT" altLang="it-IT" sz="2400" i="1"/>
              <a:t>p</a:t>
            </a:r>
            <a:r>
              <a:rPr lang="it-IT" altLang="it-IT" sz="900" i="1"/>
              <a:t>10anni</a:t>
            </a:r>
            <a:r>
              <a:rPr lang="it-IT" altLang="it-IT" sz="1800"/>
              <a:t> = .5 + </a:t>
            </a:r>
            <a:r>
              <a:rPr lang="it-IT" altLang="it-IT" sz="1800" i="1"/>
              <a:t>r</a:t>
            </a:r>
            <a:r>
              <a:rPr lang="it-IT" altLang="it-IT" sz="1800"/>
              <a:t>/2</a:t>
            </a:r>
            <a:endParaRPr lang="it-IT" altLang="it-IT" sz="1800" i="1"/>
          </a:p>
        </p:txBody>
      </p:sp>
      <p:pic>
        <p:nvPicPr>
          <p:cNvPr id="19460" name="Immagine 1">
            <a:extLst>
              <a:ext uri="{FF2B5EF4-FFF2-40B4-BE49-F238E27FC236}">
                <a16:creationId xmlns:a16="http://schemas.microsoft.com/office/drawing/2014/main" id="{91015785-2DC3-F2D0-6BDD-FDDA8573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9" t="50000" r="78636" b="42593"/>
          <a:stretch>
            <a:fillRect/>
          </a:stretch>
        </p:blipFill>
        <p:spPr bwMode="auto">
          <a:xfrm>
            <a:off x="427038" y="2828925"/>
            <a:ext cx="220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C2B6159C-3424-58B7-5540-5E318E17AE7C}"/>
              </a:ext>
            </a:extLst>
          </p:cNvPr>
          <p:cNvCxnSpPr/>
          <p:nvPr/>
        </p:nvCxnSpPr>
        <p:spPr>
          <a:xfrm>
            <a:off x="3200400" y="1830388"/>
            <a:ext cx="0" cy="4191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2" name="Segnaposto contenuto 2">
            <a:extLst>
              <a:ext uri="{FF2B5EF4-FFF2-40B4-BE49-F238E27FC236}">
                <a16:creationId xmlns:a16="http://schemas.microsoft.com/office/drawing/2014/main" id="{0C6E7B90-6302-4536-2DC7-68D2BE2E0C92}"/>
              </a:ext>
            </a:extLst>
          </p:cNvPr>
          <p:cNvSpPr txBox="1">
            <a:spLocks/>
          </p:cNvSpPr>
          <p:nvPr/>
        </p:nvSpPr>
        <p:spPr bwMode="auto">
          <a:xfrm>
            <a:off x="3424238" y="1600200"/>
            <a:ext cx="23622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639763" indent="-2730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it-IT" altLang="it-IT" b="0"/>
              <a:t>Accordo tra report</a:t>
            </a:r>
          </a:p>
          <a:p>
            <a:pPr algn="ctr">
              <a:buFont typeface="Wingdings" panose="05000000000000000000" pitchFamily="2" charset="2"/>
              <a:buNone/>
            </a:pPr>
            <a:endParaRPr lang="it-IT" altLang="it-IT" sz="1800" b="0" i="1"/>
          </a:p>
          <a:p>
            <a:pPr algn="ctr">
              <a:buFont typeface="Wingdings" panose="05000000000000000000" pitchFamily="2" charset="2"/>
              <a:buNone/>
            </a:pPr>
            <a:r>
              <a:rPr lang="it-IT" altLang="it-IT" sz="1800" b="0" i="1"/>
              <a:t>r </a:t>
            </a:r>
            <a:r>
              <a:rPr lang="it-IT" altLang="it-IT" sz="1800" b="0"/>
              <a:t>~ .40 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it-IT" altLang="it-IT" sz="1800" b="0"/>
              <a:t>[A = .37; E = .48]</a:t>
            </a:r>
          </a:p>
          <a:p>
            <a:pPr lvl="1" algn="ctr"/>
            <a:endParaRPr lang="it-IT" altLang="it-IT" b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3B47E0B-909C-C3C7-6F81-7DB3D3A854E8}"/>
              </a:ext>
            </a:extLst>
          </p:cNvPr>
          <p:cNvSpPr/>
          <p:nvPr/>
        </p:nvSpPr>
        <p:spPr>
          <a:xfrm>
            <a:off x="3309938" y="6311900"/>
            <a:ext cx="2474912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0" dirty="0">
                <a:latin typeface="+mn-lt"/>
              </a:rPr>
              <a:t>Connelly &amp; Ones (2010)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55EDD0-CC3A-8070-D1B3-49089B8B87B9}"/>
              </a:ext>
            </a:extLst>
          </p:cNvPr>
          <p:cNvSpPr/>
          <p:nvPr/>
        </p:nvSpPr>
        <p:spPr>
          <a:xfrm>
            <a:off x="3376613" y="5187950"/>
            <a:ext cx="1081087" cy="5397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b="0" dirty="0">
                <a:solidFill>
                  <a:schemeClr val="tx1"/>
                </a:solidFill>
              </a:rPr>
              <a:t>Self</a:t>
            </a:r>
          </a:p>
          <a:p>
            <a:pPr algn="ctr">
              <a:defRPr/>
            </a:pPr>
            <a:r>
              <a:rPr lang="it-IT" b="0" dirty="0">
                <a:solidFill>
                  <a:schemeClr val="tx1"/>
                </a:solidFill>
              </a:rPr>
              <a:t>report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54B02CD-1A4E-04EF-7CDE-C25F925F314C}"/>
              </a:ext>
            </a:extLst>
          </p:cNvPr>
          <p:cNvSpPr/>
          <p:nvPr/>
        </p:nvSpPr>
        <p:spPr>
          <a:xfrm>
            <a:off x="4711700" y="5187950"/>
            <a:ext cx="1079500" cy="5397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b="0" dirty="0" err="1">
                <a:solidFill>
                  <a:schemeClr val="tx1"/>
                </a:solidFill>
              </a:rPr>
              <a:t>Otherreport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26994B37-5ECC-17E6-463A-8FAF1C62B429}"/>
              </a:ext>
            </a:extLst>
          </p:cNvPr>
          <p:cNvSpPr/>
          <p:nvPr/>
        </p:nvSpPr>
        <p:spPr>
          <a:xfrm>
            <a:off x="4043363" y="3962400"/>
            <a:ext cx="1081087" cy="5397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b="0" dirty="0">
                <a:solidFill>
                  <a:schemeClr val="tx1"/>
                </a:solidFill>
              </a:rPr>
              <a:t>Tratto</a:t>
            </a:r>
            <a:endParaRPr lang="en-US" b="0" dirty="0">
              <a:solidFill>
                <a:schemeClr val="tx1"/>
              </a:solidFill>
            </a:endParaRP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AEE2050D-F0AF-24B2-2BD7-3C9932D5B6E6}"/>
              </a:ext>
            </a:extLst>
          </p:cNvPr>
          <p:cNvCxnSpPr>
            <a:cxnSpLocks/>
            <a:stCxn id="12" idx="4"/>
            <a:endCxn id="8" idx="0"/>
          </p:cNvCxnSpPr>
          <p:nvPr/>
        </p:nvCxnSpPr>
        <p:spPr>
          <a:xfrm flipH="1">
            <a:off x="3916363" y="4502150"/>
            <a:ext cx="668337" cy="685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EFFC508-D9BF-17D1-726A-B104CCFCEE67}"/>
              </a:ext>
            </a:extLst>
          </p:cNvPr>
          <p:cNvCxnSpPr>
            <a:stCxn id="12" idx="4"/>
            <a:endCxn id="11" idx="0"/>
          </p:cNvCxnSpPr>
          <p:nvPr/>
        </p:nvCxnSpPr>
        <p:spPr>
          <a:xfrm>
            <a:off x="4584700" y="4502150"/>
            <a:ext cx="666750" cy="685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5CD1ACA-ECAE-294F-CA83-57996E284566}"/>
              </a:ext>
            </a:extLst>
          </p:cNvPr>
          <p:cNvCxnSpPr/>
          <p:nvPr/>
        </p:nvCxnSpPr>
        <p:spPr>
          <a:xfrm>
            <a:off x="6096000" y="1830388"/>
            <a:ext cx="0" cy="4191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70" name="Segnaposto contenuto 2">
            <a:extLst>
              <a:ext uri="{FF2B5EF4-FFF2-40B4-BE49-F238E27FC236}">
                <a16:creationId xmlns:a16="http://schemas.microsoft.com/office/drawing/2014/main" id="{53F6BAB4-CBD7-931A-8BB6-CD557BA9F012}"/>
              </a:ext>
            </a:extLst>
          </p:cNvPr>
          <p:cNvSpPr txBox="1">
            <a:spLocks/>
          </p:cNvSpPr>
          <p:nvPr/>
        </p:nvSpPr>
        <p:spPr bwMode="auto">
          <a:xfrm>
            <a:off x="6435725" y="1600200"/>
            <a:ext cx="23622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639763" indent="-2730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it-IT" altLang="it-IT" b="0"/>
              <a:t>Accordo tra più report</a:t>
            </a:r>
          </a:p>
          <a:p>
            <a:pPr algn="ctr">
              <a:buFont typeface="Wingdings" panose="05000000000000000000" pitchFamily="2" charset="2"/>
              <a:buNone/>
            </a:pPr>
            <a:endParaRPr lang="it-IT" altLang="it-IT" b="0"/>
          </a:p>
          <a:p>
            <a:pPr lvl="1" algn="ctr"/>
            <a:endParaRPr lang="it-IT" altLang="it-IT" b="0"/>
          </a:p>
        </p:txBody>
      </p:sp>
      <p:pic>
        <p:nvPicPr>
          <p:cNvPr id="19471" name="Immagine 16">
            <a:extLst>
              <a:ext uri="{FF2B5EF4-FFF2-40B4-BE49-F238E27FC236}">
                <a16:creationId xmlns:a16="http://schemas.microsoft.com/office/drawing/2014/main" id="{BDA141CF-3003-680A-0115-772A9BAF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5" t="42593" r="62003" b="17535"/>
          <a:stretch>
            <a:fillRect/>
          </a:stretch>
        </p:blipFill>
        <p:spPr bwMode="auto">
          <a:xfrm>
            <a:off x="6172200" y="2905125"/>
            <a:ext cx="2889250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EBB377F5-858C-5043-8C10-244A88EB92C1}"/>
              </a:ext>
            </a:extLst>
          </p:cNvPr>
          <p:cNvSpPr/>
          <p:nvPr/>
        </p:nvSpPr>
        <p:spPr>
          <a:xfrm>
            <a:off x="6464300" y="6300788"/>
            <a:ext cx="22669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0" dirty="0" err="1">
                <a:latin typeface="+mn-lt"/>
              </a:rPr>
              <a:t>Vazire</a:t>
            </a:r>
            <a:r>
              <a:rPr lang="en-US" b="0" dirty="0">
                <a:latin typeface="+mn-lt"/>
              </a:rPr>
              <a:t> &amp; </a:t>
            </a:r>
            <a:r>
              <a:rPr lang="en-US" b="0" dirty="0" err="1">
                <a:latin typeface="+mn-lt"/>
              </a:rPr>
              <a:t>Mehl</a:t>
            </a:r>
            <a:r>
              <a:rPr lang="en-US" b="0" dirty="0">
                <a:latin typeface="+mn-lt"/>
              </a:rPr>
              <a:t> (2008)</a:t>
            </a:r>
          </a:p>
        </p:txBody>
      </p:sp>
      <p:pic>
        <p:nvPicPr>
          <p:cNvPr id="19473" name="Immagine 17">
            <a:extLst>
              <a:ext uri="{FF2B5EF4-FFF2-40B4-BE49-F238E27FC236}">
                <a16:creationId xmlns:a16="http://schemas.microsoft.com/office/drawing/2014/main" id="{17F732C3-0258-19DE-7DE0-BEB3997FB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4546600"/>
            <a:ext cx="2973388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9CAF5-E408-0795-2548-EE7B4ACA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L’attendibilità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640B70-CD36-CF9A-EAEC-94FF351B73E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556792"/>
            <a:ext cx="8153400" cy="518457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3200" b="1" dirty="0">
                <a:solidFill>
                  <a:prstClr val="black"/>
                </a:solidFill>
              </a:rPr>
              <a:t>Coerenza interna</a:t>
            </a:r>
          </a:p>
          <a:p>
            <a:pPr marL="0" indent="0">
              <a:buNone/>
            </a:pPr>
            <a:endParaRPr lang="it-IT" sz="32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it-IT" sz="32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it-IT" sz="32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it-IT" sz="32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it-IT" sz="32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it-IT" sz="32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it-IT" sz="3200" dirty="0">
                <a:solidFill>
                  <a:prstClr val="black"/>
                </a:solidFill>
              </a:rPr>
              <a:t>Ogni processo di misura (anche il più accurato) presenta degli errori. Aumentare il numero di misurazioni, però, può aiutarci a eliminare l’errore e calcolare un punteggio più accurato…ma le diverse misurazioni devono essere coerenti. Correlate!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E4086FE-862A-D97B-2FD5-568988747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58" y="2036444"/>
            <a:ext cx="3600000" cy="2616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6B0A97C-BD85-35D7-D111-4ADF92751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3" y="2036444"/>
            <a:ext cx="3600000" cy="26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018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una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1590</TotalTime>
  <Words>1040</Words>
  <Application>Microsoft Office PowerPoint</Application>
  <PresentationFormat>Presentazione su schermo (4:3)</PresentationFormat>
  <Paragraphs>187</Paragraphs>
  <Slides>31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8" baseType="lpstr">
      <vt:lpstr>Calibri</vt:lpstr>
      <vt:lpstr>Tw Cen MT</vt:lpstr>
      <vt:lpstr>Verdana</vt:lpstr>
      <vt:lpstr>Wingdings</vt:lpstr>
      <vt:lpstr>Wingdings 2</vt:lpstr>
      <vt:lpstr>YouTube Noto</vt:lpstr>
      <vt:lpstr>Luna</vt:lpstr>
      <vt:lpstr>Metodi di ricerca in psicologia della personalità</vt:lpstr>
      <vt:lpstr>Schema delle lezioni</vt:lpstr>
      <vt:lpstr>Presentazione standard di PowerPoint</vt:lpstr>
      <vt:lpstr>Misurare i fenomeni psicologici</vt:lpstr>
      <vt:lpstr>La misura in psicologia</vt:lpstr>
      <vt:lpstr>L’importanza dell’assessment</vt:lpstr>
      <vt:lpstr>Una buona misura</vt:lpstr>
      <vt:lpstr>Attendibilità</vt:lpstr>
      <vt:lpstr>L’attendibilità</vt:lpstr>
      <vt:lpstr>L’attendibilità</vt:lpstr>
      <vt:lpstr>L’attendibilità</vt:lpstr>
      <vt:lpstr>L’attendibilità</vt:lpstr>
      <vt:lpstr>L’attendibilità</vt:lpstr>
      <vt:lpstr>L’attendibilità</vt:lpstr>
      <vt:lpstr>L’attendibilità</vt:lpstr>
      <vt:lpstr>Per concludere</vt:lpstr>
      <vt:lpstr>Presentazione standard di PowerPoint</vt:lpstr>
      <vt:lpstr>La validità</vt:lpstr>
      <vt:lpstr>La validità</vt:lpstr>
      <vt:lpstr>La validità</vt:lpstr>
      <vt:lpstr>La validità</vt:lpstr>
      <vt:lpstr>La validità</vt:lpstr>
      <vt:lpstr>Presentazione standard di PowerPoint</vt:lpstr>
      <vt:lpstr>La validità</vt:lpstr>
      <vt:lpstr>La validità</vt:lpstr>
      <vt:lpstr>Un esempio di validazione</vt:lpstr>
      <vt:lpstr>Un esempio di validazione</vt:lpstr>
      <vt:lpstr>Un esempio di validazione</vt:lpstr>
      <vt:lpstr>Un esempio di validazione</vt:lpstr>
      <vt:lpstr>Causalità in misura</vt:lpstr>
      <vt:lpstr>Causalità in misura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Approccio dei tratti di personalità</dc:title>
  <dc:creator>carretti</dc:creator>
  <cp:lastModifiedBy>Tommaso Feraco</cp:lastModifiedBy>
  <cp:revision>143</cp:revision>
  <dcterms:created xsi:type="dcterms:W3CDTF">2014-10-10T15:51:07Z</dcterms:created>
  <dcterms:modified xsi:type="dcterms:W3CDTF">2025-03-12T16:48:14Z</dcterms:modified>
</cp:coreProperties>
</file>